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Override PartName="/ppt/notesSlides/notesSlide34.xml" ContentType="application/vnd.openxmlformats-officedocument.presentationml.notesSlide+xml"/>
  <Override PartName="/ppt/slideLayouts/slideLayout58.xml" ContentType="application/vnd.openxmlformats-officedocument.presentationml.slideLayout+xml"/>
  <Override PartName="/ppt/notesSlides/notesSlide6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15.xml" ContentType="application/vnd.openxmlformats-officedocument.presentationml.notesSlide+xml"/>
  <Override PartName="/ppt/slideLayouts/slideLayout71.xml" ContentType="application/vnd.openxmlformats-officedocument.presentationml.slideLayout+xml"/>
  <Override PartName="/ppt/notesSlides/notesSlide33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41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91.xml" ContentType="application/vnd.openxmlformats-officedocument.presentationml.notesSlide+xml"/>
  <Override PartName="/ppt/slideLayouts/slideLayout44.xml" ContentType="application/vnd.openxmlformats-officedocument.presentationml.slideLayout+xml"/>
  <Override PartName="/ppt/notesSlides/notesSlide20.xml" ContentType="application/vnd.openxmlformats-officedocument.presentationml.notesSlide+xml"/>
  <Override PartName="/ppt/slideLayouts/slideLayout40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68.xml" ContentType="application/vnd.openxmlformats-officedocument.presentationml.notesSlide+xml"/>
  <Override PartName="/ppt/slideLayouts/slideLayout7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5.xml" ContentType="application/vnd.openxmlformats-officedocument.presentationml.notesSlide+xml"/>
  <Override PartName="/ppt/slideLayouts/slideLayout72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90.xml" ContentType="application/vnd.openxmlformats-officedocument.presentationml.notesSlide+xml"/>
  <Override PartName="/ppt/slideLayouts/slideLayout41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Layouts/slideLayout77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69.xml" ContentType="application/vnd.openxmlformats-officedocument.presentationml.slide+xml"/>
  <Override PartName="/ppt/notesSlides/notesSlide30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9.xml" ContentType="application/vnd.openxmlformats-officedocument.presentationml.notesSlide+xml"/>
  <Override PartName="/ppt/slideLayouts/slideLayout42.xml" ContentType="application/vnd.openxmlformats-officedocument.presentationml.slideLayout+xml"/>
  <Override PartName="/ppt/notesSlides/notesSlide26.xml" ContentType="application/vnd.openxmlformats-officedocument.presentationml.notesSlide+xml"/>
  <Override PartName="/ppt/slides/slide60.xml" ContentType="application/vnd.openxmlformats-officedocument.presentationml.slide+xml"/>
  <Override PartName="/ppt/slideLayouts/slideLayout55.xml" ContentType="application/vnd.openxmlformats-officedocument.presentationml.slideLayout+xml"/>
  <Override PartName="/ppt/notesSlides/notesSlide39.xml" ContentType="application/vnd.openxmlformats-officedocument.presentationml.notesSlide+xml"/>
  <Override PartName="/ppt/slides/slide68.xml" ContentType="application/vnd.openxmlformats-officedocument.presentationml.slide+xml"/>
  <Override PartName="/ppt/notesSlides/notesSlide3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70.xml" ContentType="application/vnd.openxmlformats-officedocument.presentationml.slideLayout+xml"/>
  <Override PartName="/ppt/viewProps.xml" ContentType="application/vnd.openxmlformats-officedocument.presentationml.viewProps+xml"/>
  <Override PartName="/ppt/notesSlides/notesSlide58.xml" ContentType="application/vnd.openxmlformats-officedocument.presentationml.notesSlide+xml"/>
  <Override PartName="/ppt/notesSlides/notesSlide27.xml" ContentType="application/vnd.openxmlformats-officedocument.presentationml.notesSlide+xml"/>
  <Override PartName="/ppt/slideLayouts/slideLayout43.xml" ContentType="application/vnd.openxmlformats-officedocument.presentationml.slideLayout+xml"/>
  <Override PartName="/ppt/notesSlides/notesSlide7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76.xml" ContentType="application/vnd.openxmlformats-officedocument.presentationml.slideLayout+xml"/>
  <Override PartName="/ppt/notesSlides/notesSlide89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75.xml" ContentType="application/vnd.openxmlformats-officedocument.presentationml.slideLayout+xml"/>
  <Override PartName="/ppt/notesSlides/notesSlide72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45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38.xml" ContentType="application/vnd.openxmlformats-officedocument.presentationml.notesSlide+xml"/>
  <Override PartName="/ppt/slideLayouts/slideLayout54.xml" ContentType="application/vnd.openxmlformats-officedocument.presentationml.slideLayout+xml"/>
  <Override PartName="/ppt/slides/slide61.xml" ContentType="application/vnd.openxmlformats-officedocument.presentationml.slide+xml"/>
  <Override PartName="/ppt/notesSlides/notesSlide6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46.xml" ContentType="application/vnd.openxmlformats-officedocument.presentationml.slideLayout+xml"/>
  <Override PartName="/ppt/notesSlides/notesSlide5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slideLayouts/slideLayout5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71.xml" ContentType="application/vnd.openxmlformats-officedocument.presentationml.notesSlide+xml"/>
  <Override PartName="/ppt/presProps.xml" ContentType="application/vnd.openxmlformats-officedocument.presentationml.presProps+xml"/>
  <Override PartName="/ppt/notesSlides/notesSlide53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47.xml" ContentType="application/vnd.openxmlformats-officedocument.presentationml.slideLayout+xml"/>
  <Override PartName="/ppt/notesSlides/notesSlide66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74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3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s/slide67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s/slide6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64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s/slide65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55.xml" ContentType="application/vnd.openxmlformats-officedocument.presentationml.slide+xml"/>
  <Override PartName="/ppt/slides/slide18.xml" ContentType="application/vnd.openxmlformats-officedocument.presentationml.slide+xml"/>
  <Override PartName="/ppt/slides/slide43.xml" ContentType="application/vnd.openxmlformats-officedocument.presentationml.slide+xml"/>
  <Override PartName="/ppt/slides/slide78.xml" ContentType="application/vnd.openxmlformats-officedocument.presentationml.slide+xml"/>
  <Override PartName="/ppt/slideLayouts/slideLayout63.xml" ContentType="application/vnd.openxmlformats-officedocument.presentationml.slideLayout+xml"/>
  <Override PartName="/ppt/slides/slide86.xml" ContentType="application/vnd.openxmlformats-officedocument.presentationml.slide+xml"/>
  <Override PartName="/ppt/slides/slide35.xml" ContentType="application/vnd.openxmlformats-officedocument.presentationml.slide+xml"/>
  <Override PartName="/ppt/slides/slide52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54.xml" ContentType="application/vnd.openxmlformats-officedocument.presentationml.slide+xml"/>
  <Override PartName="/ppt/slides/slide85.xml" ContentType="application/vnd.openxmlformats-officedocument.presentationml.slide+xml"/>
  <Override PartName="/ppt/slides/slide17.xml" ContentType="application/vnd.openxmlformats-officedocument.presentationml.slide+xml"/>
  <Override PartName="/ppt/slides/slide42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1.xml" ContentType="application/vnd.openxmlformats-officedocument.presentationml.slide+xml"/>
  <Override PartName="/ppt/slides/slide77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51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84.xml" ContentType="application/vnd.openxmlformats-officedocument.presentationml.slide+xml"/>
  <Override PartName="/ppt/slides/slide37.xml" ContentType="application/vnd.openxmlformats-officedocument.presentationml.slide+xml"/>
  <Override PartName="/ppt/slides/slide71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56.xml" ContentType="application/vnd.openxmlformats-officedocument.presentationml.slide+xml"/>
  <Override PartName="/ppt/slides/slide36.xml" ContentType="application/vnd.openxmlformats-officedocument.presentationml.slide+xml"/>
  <Override PartName="/ppt/slides/slide79.xml" ContentType="application/vnd.openxmlformats-officedocument.presentationml.slide+xml"/>
  <Override PartName="/ppt/slideLayouts/slideLayout62.xml" ContentType="application/vnd.openxmlformats-officedocument.presentationml.slideLayout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10.xml" ContentType="application/vnd.openxmlformats-officedocument.presentationml.slide+xml"/>
  <Override PartName="/ppt/slides/slide83.xml" ContentType="application/vnd.openxmlformats-officedocument.presentationml.slide+xml"/>
  <Override PartName="/ppt/slides/slide70.xml" ContentType="application/vnd.openxmlformats-officedocument.presentationml.slide+xml"/>
  <Override PartName="/ppt/slides/slide6.xml" ContentType="application/vnd.openxmlformats-officedocument.presentationml.slide+xml"/>
  <Override PartName="/ppt/slides/slide57.xml" ContentType="application/vnd.openxmlformats-officedocument.presentationml.slide+xml"/>
  <Override PartName="/ppt/slides/slide53.xml" ContentType="application/vnd.openxmlformats-officedocument.presentationml.slide+xml"/>
  <Override PartName="/ppt/slides/slide2.xml" ContentType="application/vnd.openxmlformats-officedocument.presentationml.slide+xml"/>
  <Override PartName="/ppt/slides/slide40.xml" ContentType="application/vnd.openxmlformats-officedocument.presentationml.slide+xml"/>
  <Override PartName="/ppt/slides/slide48.xml" ContentType="application/vnd.openxmlformats-officedocument.presentationml.slide+xml"/>
  <Override PartName="/ppt/slides/slide73.xml" ContentType="application/vnd.openxmlformats-officedocument.presentationml.slide+xml"/>
  <Override PartName="/ppt/slideLayouts/slideLayout68.xml" ContentType="application/vnd.openxmlformats-officedocument.presentationml.slideLayout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82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58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47.xml" ContentType="application/vnd.openxmlformats-officedocument.presentationml.slide+xml"/>
  <Override PartName="/ppt/slides/slide72.xml" ContentType="application/vnd.openxmlformats-officedocument.presentationml.slide+xml"/>
  <Override PartName="/ppt/slideLayouts/slideLayout69.xml" ContentType="application/vnd.openxmlformats-officedocument.presentationml.slideLayout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8.xml" ContentType="application/vnd.openxmlformats-officedocument.presentationml.slide+xml"/>
  <Override PartName="/ppt/slides/slide46.xml" ContentType="application/vnd.openxmlformats-officedocument.presentationml.slide+xml"/>
  <Override PartName="/ppt/slides/slide81.xml" ContentType="application/vnd.openxmlformats-officedocument.presentationml.slide+xml"/>
  <Override PartName="/ppt/slides/slide90.xml" ContentType="application/vnd.openxmlformats-officedocument.presentationml.slide+xml"/>
  <Override PartName="/ppt/slides/slide8.xml" ContentType="application/vnd.openxmlformats-officedocument.presentationml.slide+xml"/>
  <Override PartName="/ppt/slides/slide59.xml" ContentType="application/vnd.openxmlformats-officedocument.presentationml.slide+xml"/>
  <Override PartName="/ppt/slides/slide29.xml" ContentType="application/vnd.openxmlformats-officedocument.presentationml.slide+xml"/>
  <Override PartName="/ppt/slides/slide89.xml" ContentType="application/vnd.openxmlformats-officedocument.presentationml.slide+xml"/>
  <Override PartName="/ppt/slides/slide32.xml" ContentType="application/vnd.openxmlformats-officedocument.presentationml.slide+xml"/>
  <Override PartName="/ppt/slides/slide62.xml" ContentType="application/vnd.openxmlformats-officedocument.presentationml.slide+xml"/>
  <Override PartName="/ppt/slideLayouts/slideLayout57.xml" ContentType="application/vnd.openxmlformats-officedocument.presentationml.slideLayout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63.xml" ContentType="application/vnd.openxmlformats-officedocument.presentationml.slide+xml"/>
  <Override PartName="/ppt/slideLayouts/slideLayout56.xml" ContentType="application/vnd.openxmlformats-officedocument.presentationml.slideLayout+xml"/>
  <Override PartName="/ppt/slides/slide45.xml" ContentType="application/vnd.openxmlformats-officedocument.presentationml.slide+xml"/>
  <Override PartName="/ppt/slides/slide28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91.xml" ContentType="application/vnd.openxmlformats-officedocument.presentationml.slide+xml"/>
  <Override PartName="/ppt/slides/slide31.xml" ContentType="application/vnd.openxmlformats-officedocument.presentationml.slide+xml"/>
  <Override PartName="/ppt/slides/slide87.xml" ContentType="application/vnd.openxmlformats-officedocument.presentationml.slide+xml"/>
  <Override PartName="/ppt/slides/slide74.xml" ContentType="application/vnd.openxmlformats-officedocument.presentationml.slide+xml"/>
  <Override PartName="/ppt/slides/slide88.xml" ContentType="application/vnd.openxmlformats-officedocument.presentationml.slide+xml"/>
  <Override PartName="/ppt/slides/slide27.xml" ContentType="application/vnd.openxmlformats-officedocument.presentationml.slide+xml"/>
  <Override PartName="/ppt/slides/slide44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Layouts/slideLayout88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  <p:sldMasterId id="2147483736" r:id="rId2"/>
    <p:sldMasterId id="2147483739" r:id="rId3"/>
  </p:sldMasterIdLst>
  <p:notesMasterIdLst>
    <p:notesMasterId r:id="rId4"/>
  </p:notesMasterIdLst>
  <p:sldIdLst>
    <p:sldId id="256" r:id="rId5"/>
    <p:sldId id="258" r:id="rId6"/>
    <p:sldId id="383" r:id="rId7"/>
    <p:sldId id="274" r:id="rId8"/>
    <p:sldId id="347" r:id="rId9"/>
    <p:sldId id="348" r:id="rId10"/>
    <p:sldId id="349" r:id="rId11"/>
    <p:sldId id="278" r:id="rId12"/>
    <p:sldId id="350" r:id="rId13"/>
    <p:sldId id="351" r:id="rId14"/>
    <p:sldId id="352" r:id="rId15"/>
    <p:sldId id="354" r:id="rId16"/>
    <p:sldId id="279" r:id="rId17"/>
    <p:sldId id="355" r:id="rId18"/>
    <p:sldId id="356" r:id="rId19"/>
    <p:sldId id="359" r:id="rId20"/>
    <p:sldId id="358" r:id="rId21"/>
    <p:sldId id="360" r:id="rId22"/>
    <p:sldId id="361" r:id="rId23"/>
    <p:sldId id="362" r:id="rId24"/>
    <p:sldId id="363" r:id="rId25"/>
    <p:sldId id="277" r:id="rId26"/>
    <p:sldId id="368" r:id="rId27"/>
    <p:sldId id="365" r:id="rId28"/>
    <p:sldId id="366" r:id="rId29"/>
    <p:sldId id="367" r:id="rId30"/>
    <p:sldId id="369" r:id="rId31"/>
    <p:sldId id="370" r:id="rId32"/>
    <p:sldId id="374" r:id="rId33"/>
    <p:sldId id="371" r:id="rId34"/>
    <p:sldId id="375" r:id="rId35"/>
    <p:sldId id="372" r:id="rId36"/>
    <p:sldId id="376" r:id="rId37"/>
    <p:sldId id="373" r:id="rId38"/>
    <p:sldId id="377" r:id="rId39"/>
    <p:sldId id="378" r:id="rId40"/>
    <p:sldId id="379" r:id="rId41"/>
    <p:sldId id="380" r:id="rId42"/>
    <p:sldId id="381" r:id="rId43"/>
    <p:sldId id="382" r:id="rId44"/>
    <p:sldId id="297" r:id="rId45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7B255E0-CACC-4495-83BF-7CD6821C8D7D}">
  <a:tblStyle styleId="{A7B255E0-CACC-4495-83BF-7CD6821C8D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20" y="120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" Type="http://schemas.openxmlformats.org/officeDocument/2006/relationships/slideMaster" Target="slideMasters/slideMaster3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" Type="http://schemas.openxmlformats.org/officeDocument/2006/relationships/notesMaster" Target="notesMasters/notesMaster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tableStyles" Target="tableStyles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/>
        </p:txBody>
      </p:sp>
      <p:sp>
        <p:nvSpPr>
          <p:cNvPr id="4" name="Google Shape;4;n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dt="0" sldNum="0" hdr="0" ftr="0"/>
  <p:notesStyle>
    <a:lvl1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480" name="Google Shape;480;p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0" name="Google Shape;700;gcc7554a049_0_40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0" name="Google Shape;700;gcc7554a049_0_40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0" name="Google Shape;700;gcc7554a049_0_40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07aaa41fe9_0_123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8" name="Google Shape;708;g107aaa41fe9_0_123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0" name="Google Shape;700;gcc7554a049_0_40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07aaa41fe9_0_123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8" name="Google Shape;708;g107aaa41fe9_0_123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0" name="Google Shape;700;gcc7554a049_0_40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07aaa41fe9_0_123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8" name="Google Shape;708;g107aaa41fe9_0_123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07aaa41fe9_0_123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8" name="Google Shape;708;g107aaa41fe9_0_123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07aaa41fe9_0_123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8" name="Google Shape;708;g107aaa41fe9_0_123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492" name="Google Shape;492;gcf7a3c503a_0_0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07aaa41fe9_0_123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8" name="Google Shape;708;g107aaa41fe9_0_123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0" name="Google Shape;700;gcc7554a049_0_40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7aaa41fe9_0_24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694" name="Google Shape;694;g107aaa41fe9_0_24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7aaa41fe9_0_24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694" name="Google Shape;694;g107aaa41fe9_0_24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0" name="Google Shape;700;gcc7554a049_0_40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07aaa41fe9_0_123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8" name="Google Shape;708;g107aaa41fe9_0_123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0" name="Google Shape;700;gcc7554a049_0_40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0" name="Google Shape;700;gcc7554a049_0_40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0" name="Google Shape;700;gcc7554a049_0_40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0" name="Google Shape;700;gcc7554a049_0_40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570" name="Google Shape;570;gcf7a3c503a_0_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0" name="Google Shape;700;gcc7554a049_0_40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0" name="Google Shape;700;gcc7554a049_0_40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0" name="Google Shape;700;gcc7554a049_0_40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0" name="Google Shape;700;gcc7554a049_0_40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0" name="Google Shape;700;gcc7554a049_0_40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0" name="Google Shape;700;gcc7554a049_0_40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0" name="Google Shape;700;gcc7554a049_0_40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0" name="Google Shape;700;gcc7554a049_0_40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0" name="Google Shape;700;gcc7554a049_0_40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0" name="Google Shape;700;gcc7554a049_0_40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f7a3c503a_0_10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659" name="Google Shape;659;gcf7a3c503a_0_10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0" name="Google Shape;700;gcc7554a049_0_40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084717712b_0_74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1163" name="Google Shape;1163;g1084717712b_0_74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f7a3c503a_0_10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659" name="Google Shape;659;gcf7a3c503a_0_10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f7a3c503a_0_10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659" name="Google Shape;659;gcf7a3c503a_0_10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f7a3c503a_0_10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659" name="Google Shape;659;gcf7a3c503a_0_10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0" name="Google Shape;700;gcc7554a049_0_40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700" name="Google Shape;700;gcc7554a049_0_405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hyperlink" Target="https://slidesgo.com/" TargetMode="External"/><Relationship Id="rId2" Type="http://schemas.openxmlformats.org/officeDocument/2006/relationships/hyperlink" Target="https://www.flaticon.com/" TargetMode="External"/><Relationship Id="rId3" Type="http://schemas.openxmlformats.org/officeDocument/2006/relationships/hyperlink" Target="https://www.freepik.com/" TargetMode="External"/><Relationship Id="rId4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 noEditPoints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>
            <a:spLocks noGrp="1" noEditPoints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 lvl="0"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>
            <a:spLocks noGrp="1" noEditPoints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>
            <a:spLocks noGrp="1" noEditPoints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pPr lvl="0"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dt="0"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>
            <a:spLocks noGrp="1" noEditPoints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/>
        </p:txBody>
      </p:sp>
      <p:sp>
        <p:nvSpPr>
          <p:cNvPr id="75" name="Google Shape;75;p13"/>
          <p:cNvSpPr>
            <a:spLocks noGrp="1" noEditPoints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pPr lvl="0"/>
          </a:p>
        </p:txBody>
      </p:sp>
      <p:sp>
        <p:nvSpPr>
          <p:cNvPr id="76" name="Google Shape;76;p13"/>
          <p:cNvSpPr>
            <a:spLocks noGrp="1" noEditPoints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77" name="Google Shape;77;p13"/>
          <p:cNvSpPr>
            <a:spLocks noGrp="1" noEditPoints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pPr lvl="0"/>
          </a:p>
        </p:txBody>
      </p:sp>
      <p:sp>
        <p:nvSpPr>
          <p:cNvPr id="78" name="Google Shape;78;p13"/>
          <p:cNvSpPr>
            <a:spLocks noGrp="1" noEditPoints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79" name="Google Shape;79;p13"/>
          <p:cNvSpPr>
            <a:spLocks noGrp="1" noEditPoints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pPr lvl="0"/>
          </a:p>
        </p:txBody>
      </p:sp>
      <p:sp>
        <p:nvSpPr>
          <p:cNvPr id="80" name="Google Shape;80;p13"/>
          <p:cNvSpPr>
            <a:spLocks noGrp="1" noEditPoints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81" name="Google Shape;81;p13"/>
          <p:cNvSpPr>
            <a:spLocks noGrp="1" noEditPoints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pPr lvl="0"/>
          </a:p>
        </p:txBody>
      </p:sp>
      <p:sp>
        <p:nvSpPr>
          <p:cNvPr id="82" name="Google Shape;82;p13"/>
          <p:cNvSpPr>
            <a:spLocks noGrp="1" noEditPoints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83" name="Google Shape;83;p13"/>
          <p:cNvSpPr>
            <a:spLocks noGrp="1" noEditPoints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>
            <a:spLocks noGrp="1" noEditPoints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>
            <a:spLocks noGrp="1" noEditPoints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>
            <a:spLocks noGrp="1" noEditPoints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>
            <a:spLocks noGrp="1" noEditPoints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4"/>
          <p:cNvSpPr>
            <a:spLocks noGrp="1" noEditPoints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>
            <a:spLocks noGrp="1" noEditPoints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93" name="Google Shape;93;p14"/>
          <p:cNvSpPr>
            <a:spLocks noGrp="1" noEditPoints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4"/>
          <p:cNvSpPr>
            <a:spLocks noGrp="1" noEditPoints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>
            <a:spLocks noGrp="1" noEditPoints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96" name="Google Shape;96;p14"/>
          <p:cNvSpPr>
            <a:spLocks noGrp="1" noEditPoints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4"/>
          <p:cNvSpPr>
            <a:spLocks noGrp="1" noEditPoints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>
            <a:spLocks noGrp="1" noEditPoints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99" name="Google Shape;99;p14"/>
          <p:cNvSpPr>
            <a:spLocks noGrp="1" noEditPoints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4"/>
          <p:cNvSpPr>
            <a:spLocks noGrp="1" noEditPoints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>
            <a:spLocks noGrp="1" noEditPoints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102" name="Google Shape;102;p14"/>
          <p:cNvSpPr>
            <a:spLocks noGrp="1" noEditPoints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4"/>
          <p:cNvSpPr>
            <a:spLocks noGrp="1" noEditPoints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>
            <a:spLocks noGrp="1" noEditPoints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105" name="Google Shape;105;p14"/>
          <p:cNvSpPr>
            <a:spLocks noGrp="1" noEditPoints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4"/>
          <p:cNvSpPr>
            <a:spLocks noGrp="1" noEditPoints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>
            <a:spLocks noGrp="1" noEditPoints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108" name="Google Shape;108;p14"/>
          <p:cNvSpPr>
            <a:spLocks noGrp="1" noEditPoints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/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>
            <a:spLocks noGrp="1" noEditPoints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48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15" name="Google Shape;115;p15"/>
          <p:cNvSpPr>
            <a:spLocks noGrp="1" noEditPoints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>
            <a:spLocks noGrp="1" noEditPoints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48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20" name="Google Shape;120;p16"/>
          <p:cNvSpPr>
            <a:spLocks noGrp="1" noEditPoints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>
            <a:spLocks noGrp="1" noEditPoints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lvl9pPr>
          </a:lstStyle>
          <a:p>
            <a:pPr lvl="0"/>
          </a:p>
        </p:txBody>
      </p:sp>
      <p:sp>
        <p:nvSpPr>
          <p:cNvPr id="127" name="Google Shape;127;p17"/>
          <p:cNvSpPr>
            <a:spLocks noGrp="1" noEditPoints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/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>
            <a:spLocks noGrp="1" noEditPoints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4" name="Google Shape;134;p18"/>
          <p:cNvSpPr>
            <a:spLocks noGrp="1" noEditPoints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 lvl="0"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>
            <a:spLocks noGrp="1" noEditPoints="1"/>
          </p:cNvSpPr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9" name="Google Shape;139;p19"/>
          <p:cNvSpPr>
            <a:spLocks noGrp="1" noEditPoints="1"/>
          </p:cNvSpPr>
          <p:nvPr>
            <p:ph type="subTitle" idx="1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 lvl="0"/>
          </a:p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>
            <a:spLocks noGrp="1" noEditPoints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>
            <a:noAutofit/>
          </a:bodyPr>
          <a:lstStyle>
            <a:lvl1pPr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20"/>
          <p:cNvSpPr>
            <a:spLocks noGrp="1" noEditPoints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>
            <a:spLocks noGrp="1" noEditPoints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>
            <a:spLocks noGrp="1" noEditPoints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>
            <a:spLocks noGrp="1" noEditPoints="1"/>
          </p:cNvSpPr>
          <p:nvPr>
            <p:ph type="title" idx="2" hasCustomPrompt="1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>
            <a:spLocks noGrp="1" noEditPoints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>
            <a:spLocks noGrp="1" noEditPoints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/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2"/>
          <p:cNvSpPr>
            <a:spLocks noGrp="1" noEditPoints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>
            <a:spLocks noGrp="1" noEditPoints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/>
        </p:txBody>
      </p:sp>
      <p:sp>
        <p:nvSpPr>
          <p:cNvPr id="169" name="Google Shape;169;p23"/>
          <p:cNvSpPr>
            <a:spLocks noGrp="1" noEditPoints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pPr lvl="0"/>
          </a:p>
        </p:txBody>
      </p:sp>
      <p:sp>
        <p:nvSpPr>
          <p:cNvPr id="170" name="Google Shape;170;p23"/>
          <p:cNvSpPr>
            <a:spLocks noGrp="1" noEditPoints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171" name="Google Shape;171;p23"/>
          <p:cNvSpPr>
            <a:spLocks noGrp="1" noEditPoints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pPr lvl="0"/>
          </a:p>
        </p:txBody>
      </p:sp>
      <p:sp>
        <p:nvSpPr>
          <p:cNvPr id="172" name="Google Shape;172;p23"/>
          <p:cNvSpPr>
            <a:spLocks noGrp="1" noEditPoints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173" name="Google Shape;173;p23"/>
          <p:cNvSpPr>
            <a:spLocks noGrp="1" noEditPoints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pPr lvl="0"/>
          </a:p>
        </p:txBody>
      </p:sp>
      <p:sp>
        <p:nvSpPr>
          <p:cNvPr id="174" name="Google Shape;174;p23"/>
          <p:cNvSpPr>
            <a:spLocks noGrp="1" noEditPoints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175" name="Google Shape;175;p23"/>
          <p:cNvSpPr>
            <a:spLocks noGrp="1" noEditPoints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pPr lvl="0"/>
          </a:p>
        </p:txBody>
      </p:sp>
      <p:sp>
        <p:nvSpPr>
          <p:cNvPr id="176" name="Google Shape;176;p23"/>
          <p:cNvSpPr>
            <a:spLocks noGrp="1" noEditPoints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4"/>
          <p:cNvSpPr>
            <a:spLocks noGrp="1" noEditPoints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marL="45720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>
            <a:spLocks noGrp="1" noEditPoints="1"/>
          </p:cNvSpPr>
          <p:nvPr>
            <p:ph type="title" hasCustomPrompt="1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>
            <a:spLocks noGrp="1" noEditPoints="1"/>
          </p:cNvSpPr>
          <p:nvPr>
            <p:ph type="subTitle" idx="1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pPr lvl="0"/>
          </a:p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>
            <a:spLocks noGrp="1" noEditPoints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>
            <a:spLocks noGrp="1" noEditPoints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>
            <a:spLocks noGrp="1" noEditPoints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>
            <a:spLocks noGrp="1" noEditPoints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1" name="Google Shape;201;p27"/>
          <p:cNvSpPr>
            <a:spLocks noGrp="1" noEditPoints="1"/>
          </p:cNvSpPr>
          <p:nvPr>
            <p:ph type="title" idx="2" hasCustomPrompt="1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>
            <a:spLocks noGrp="1" noEditPoints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>
            <a:spLocks noGrp="1" noEditPoints="1"/>
          </p:cNvSpPr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/>
        </p:txBody>
      </p:sp>
      <p:sp>
        <p:nvSpPr>
          <p:cNvPr id="211" name="Google Shape;211;p28"/>
          <p:cNvSpPr>
            <a:spLocks noGrp="1" noEditPoints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>
            <a:pPr lvl="0"/>
          </a:p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>
            <a:spLocks noGrp="1" noEditPoints="1"/>
          </p:cNvSpPr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/>
        </p:txBody>
      </p:sp>
      <p:sp>
        <p:nvSpPr>
          <p:cNvPr id="217" name="Google Shape;217;p29"/>
          <p:cNvSpPr>
            <a:spLocks noGrp="1" noEditPoints="1"/>
          </p:cNvSpPr>
          <p:nvPr>
            <p:ph type="subTitle" idx="1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>
            <a:pPr lvl="0"/>
          </a:p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>
            <a:spLocks noGrp="1" noEditPoints="1"/>
          </p:cNvSpPr>
          <p:nvPr>
            <p:ph type="subTitle" idx="1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226" name="Google Shape;226;p30"/>
          <p:cNvSpPr>
            <a:spLocks noGrp="1" noEditPoints="1"/>
          </p:cNvSpPr>
          <p:nvPr>
            <p:ph type="subTitle" idx="2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27" name="Google Shape;227;p30"/>
          <p:cNvSpPr>
            <a:spLocks noGrp="1" noEditPoints="1"/>
          </p:cNvSpPr>
          <p:nvPr>
            <p:ph type="subTitle" idx="3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228" name="Google Shape;228;p30"/>
          <p:cNvSpPr>
            <a:spLocks noGrp="1" noEditPoints="1"/>
          </p:cNvSpPr>
          <p:nvPr>
            <p:ph type="subTitle" idx="4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29" name="Google Shape;229;p30"/>
          <p:cNvSpPr>
            <a:spLocks noGrp="1" noEditPoints="1"/>
          </p:cNvSpPr>
          <p:nvPr>
            <p:ph type="subTitle" idx="5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230" name="Google Shape;230;p30"/>
          <p:cNvSpPr>
            <a:spLocks noGrp="1" noEditPoints="1"/>
          </p:cNvSpPr>
          <p:nvPr>
            <p:ph type="subTitle" idx="6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31" name="Google Shape;231;p30"/>
          <p:cNvSpPr>
            <a:spLocks noGrp="1" noEditPoints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>
            <a:spLocks noGrp="1" noEditPoints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/>
        </p:txBody>
      </p:sp>
      <p:sp>
        <p:nvSpPr>
          <p:cNvPr id="25" name="Google Shape;25;p4"/>
          <p:cNvSpPr>
            <a:spLocks noGrp="1" noEditPoints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marL="4572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lvl9pPr>
          </a:lstStyle>
          <a:p>
            <a:pPr lvl="0"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>
            <a:spLocks noGrp="1" noEditPoints="1"/>
          </p:cNvSpPr>
          <p:nvPr>
            <p:ph type="subTitle" idx="1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236" name="Google Shape;236;p31"/>
          <p:cNvSpPr>
            <a:spLocks noGrp="1" noEditPoints="1"/>
          </p:cNvSpPr>
          <p:nvPr>
            <p:ph type="subTitle" idx="2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37" name="Google Shape;237;p31"/>
          <p:cNvSpPr>
            <a:spLocks noGrp="1" noEditPoints="1"/>
          </p:cNvSpPr>
          <p:nvPr>
            <p:ph type="subTitle" idx="3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238" name="Google Shape;238;p31"/>
          <p:cNvSpPr>
            <a:spLocks noGrp="1" noEditPoints="1"/>
          </p:cNvSpPr>
          <p:nvPr>
            <p:ph type="subTitle" idx="4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39" name="Google Shape;239;p31"/>
          <p:cNvSpPr>
            <a:spLocks noGrp="1" noEditPoints="1"/>
          </p:cNvSpPr>
          <p:nvPr>
            <p:ph type="subTitle" idx="5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240" name="Google Shape;240;p31"/>
          <p:cNvSpPr>
            <a:spLocks noGrp="1" noEditPoints="1"/>
          </p:cNvSpPr>
          <p:nvPr>
            <p:ph type="subTitle" idx="6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41" name="Google Shape;241;p31"/>
          <p:cNvSpPr>
            <a:spLocks noGrp="1" noEditPoints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42" name="Google Shape;242;p31"/>
          <p:cNvSpPr>
            <a:spLocks noGrp="1" noEditPoints="1"/>
          </p:cNvSpPr>
          <p:nvPr>
            <p:ph type="subTitle" idx="7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243" name="Google Shape;243;p31"/>
          <p:cNvSpPr>
            <a:spLocks noGrp="1" noEditPoints="1"/>
          </p:cNvSpPr>
          <p:nvPr>
            <p:ph type="subTitle" idx="8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44" name="Google Shape;244;p31"/>
          <p:cNvSpPr>
            <a:spLocks noGrp="1" noEditPoints="1"/>
          </p:cNvSpPr>
          <p:nvPr>
            <p:ph type="subTitle" idx="9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245" name="Google Shape;245;p31"/>
          <p:cNvSpPr>
            <a:spLocks noGrp="1" noEditPoints="1"/>
          </p:cNvSpPr>
          <p:nvPr>
            <p:ph type="subTitle" idx="13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46" name="Google Shape;246;p31"/>
          <p:cNvSpPr>
            <a:spLocks noGrp="1" noEditPoints="1"/>
          </p:cNvSpPr>
          <p:nvPr>
            <p:ph type="subTitle" idx="14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247" name="Google Shape;247;p31"/>
          <p:cNvSpPr>
            <a:spLocks noGrp="1" noEditPoints="1"/>
          </p:cNvSpPr>
          <p:nvPr>
            <p:ph type="subTitle" idx="15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>
            <a:spLocks noGrp="1" noEditPoints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254" name="Google Shape;254;p32"/>
          <p:cNvSpPr>
            <a:spLocks noGrp="1" noEditPoints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55" name="Google Shape;255;p32"/>
          <p:cNvSpPr>
            <a:spLocks noGrp="1" noEditPoints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256" name="Google Shape;256;p32"/>
          <p:cNvSpPr>
            <a:spLocks noGrp="1" noEditPoints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57" name="Google Shape;257;p32"/>
          <p:cNvSpPr>
            <a:spLocks noGrp="1" noEditPoints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258" name="Google Shape;258;p32"/>
          <p:cNvSpPr>
            <a:spLocks noGrp="1" noEditPoints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59" name="Google Shape;259;p32"/>
          <p:cNvSpPr>
            <a:spLocks noGrp="1" noEditPoints="1"/>
          </p:cNvSpPr>
          <p:nvPr>
            <p:ph type="subTitle" idx="7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260" name="Google Shape;260;p32"/>
          <p:cNvSpPr>
            <a:spLocks noGrp="1" noEditPoints="1"/>
          </p:cNvSpPr>
          <p:nvPr>
            <p:ph type="subTitle" idx="8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61" name="Google Shape;261;p32"/>
          <p:cNvSpPr>
            <a:spLocks noGrp="1" noEditPoints="1"/>
          </p:cNvSpPr>
          <p:nvPr>
            <p:ph type="subTitle" idx="9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262" name="Google Shape;262;p32"/>
          <p:cNvSpPr>
            <a:spLocks noGrp="1" noEditPoints="1"/>
          </p:cNvSpPr>
          <p:nvPr>
            <p:ph type="subTitle" idx="13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63" name="Google Shape;263;p32"/>
          <p:cNvSpPr>
            <a:spLocks noGrp="1" noEditPoints="1"/>
          </p:cNvSpPr>
          <p:nvPr>
            <p:ph type="subTitle" idx="14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264" name="Google Shape;264;p32"/>
          <p:cNvSpPr>
            <a:spLocks noGrp="1" noEditPoints="1"/>
          </p:cNvSpPr>
          <p:nvPr>
            <p:ph type="subTitle" idx="15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65" name="Google Shape;265;p32"/>
          <p:cNvSpPr>
            <a:spLocks noGrp="1" noEditPoints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66" name="Google Shape;26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>
            <a:spLocks noGrp="1" noEditPoints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270" name="Google Shape;270;p33"/>
          <p:cNvSpPr>
            <a:spLocks noGrp="1" noEditPoints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71" name="Google Shape;271;p33"/>
          <p:cNvSpPr>
            <a:spLocks noGrp="1" noEditPoints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272" name="Google Shape;272;p33"/>
          <p:cNvSpPr>
            <a:spLocks noGrp="1" noEditPoints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73" name="Google Shape;273;p33"/>
          <p:cNvSpPr>
            <a:spLocks noGrp="1" noEditPoints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274" name="Google Shape;274;p33"/>
          <p:cNvSpPr>
            <a:spLocks noGrp="1" noEditPoints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75" name="Google Shape;275;p33"/>
          <p:cNvSpPr>
            <a:spLocks noGrp="1" noEditPoints="1"/>
          </p:cNvSpPr>
          <p:nvPr>
            <p:ph type="subTitle" idx="7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276" name="Google Shape;276;p33"/>
          <p:cNvSpPr>
            <a:spLocks noGrp="1" noEditPoints="1"/>
          </p:cNvSpPr>
          <p:nvPr>
            <p:ph type="subTitle" idx="8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77" name="Google Shape;277;p33"/>
          <p:cNvSpPr>
            <a:spLocks noGrp="1" noEditPoints="1"/>
          </p:cNvSpPr>
          <p:nvPr>
            <p:ph type="subTitle" idx="9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278" name="Google Shape;278;p33"/>
          <p:cNvSpPr>
            <a:spLocks noGrp="1" noEditPoints="1"/>
          </p:cNvSpPr>
          <p:nvPr>
            <p:ph type="subTitle" idx="13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79" name="Google Shape;279;p33"/>
          <p:cNvSpPr>
            <a:spLocks noGrp="1" noEditPoints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80" name="Google Shape;280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>
            <a:spLocks noGrp="1" noEditPoints="1"/>
          </p:cNvSpPr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>
            <a:spLocks noGrp="1" noEditPoints="1"/>
          </p:cNvSpPr>
          <p:nvPr>
            <p:ph type="subTitle" idx="1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294" name="Google Shape;294;p35"/>
          <p:cNvSpPr>
            <a:spLocks noGrp="1" noEditPoints="1"/>
          </p:cNvSpPr>
          <p:nvPr>
            <p:ph type="subTitle" idx="2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95" name="Google Shape;295;p35"/>
          <p:cNvSpPr>
            <a:spLocks noGrp="1" noEditPoints="1"/>
          </p:cNvSpPr>
          <p:nvPr>
            <p:ph type="subTitle" idx="3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296" name="Google Shape;296;p35"/>
          <p:cNvSpPr>
            <a:spLocks noGrp="1" noEditPoints="1"/>
          </p:cNvSpPr>
          <p:nvPr>
            <p:ph type="subTitle" idx="4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97" name="Google Shape;297;p35"/>
          <p:cNvSpPr>
            <a:spLocks noGrp="1" noEditPoints="1"/>
          </p:cNvSpPr>
          <p:nvPr>
            <p:ph type="subTitle" idx="5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298" name="Google Shape;298;p35"/>
          <p:cNvSpPr>
            <a:spLocks noGrp="1" noEditPoints="1"/>
          </p:cNvSpPr>
          <p:nvPr>
            <p:ph type="subTitle" idx="6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299" name="Google Shape;299;p35"/>
          <p:cNvSpPr>
            <a:spLocks noGrp="1" noEditPoints="1"/>
          </p:cNvSpPr>
          <p:nvPr>
            <p:ph type="subTitle" idx="7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300" name="Google Shape;300;p35"/>
          <p:cNvSpPr>
            <a:spLocks noGrp="1" noEditPoints="1"/>
          </p:cNvSpPr>
          <p:nvPr>
            <p:ph type="subTitle" idx="8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301" name="Google Shape;301;p35"/>
          <p:cNvSpPr>
            <a:spLocks noGrp="1" noEditPoints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02" name="Google Shape;30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>
            <a:spLocks noGrp="1" noEditPoints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306" name="Google Shape;306;p36"/>
          <p:cNvSpPr>
            <a:spLocks noGrp="1" noEditPoints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307" name="Google Shape;307;p36"/>
          <p:cNvSpPr>
            <a:spLocks noGrp="1" noEditPoints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308" name="Google Shape;308;p36"/>
          <p:cNvSpPr>
            <a:spLocks noGrp="1" noEditPoints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309" name="Google Shape;309;p36"/>
          <p:cNvSpPr>
            <a:spLocks noGrp="1" noEditPoints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310" name="Google Shape;310;p36"/>
          <p:cNvSpPr>
            <a:spLocks noGrp="1" noEditPoints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311" name="Google Shape;311;p36"/>
          <p:cNvSpPr>
            <a:spLocks noGrp="1" noEditPoints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37"/>
          <p:cNvSpPr>
            <a:spLocks noGrp="1" noEditPoints="1"/>
          </p:cNvSpPr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/>
        </p:txBody>
      </p:sp>
      <p:sp>
        <p:nvSpPr>
          <p:cNvPr id="323" name="Google Shape;323;p37"/>
          <p:cNvSpPr>
            <a:spLocks noGrp="1" noEditPoints="1"/>
          </p:cNvSpPr>
          <p:nvPr>
            <p:ph type="subTitle" idx="1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pPr lvl="0"/>
          </a:p>
        </p:txBody>
      </p:sp>
      <p:sp>
        <p:nvSpPr>
          <p:cNvPr id="324" name="Google Shape;324;p37"/>
          <p:cNvSpPr>
            <a:spLocks noGrp="1" noEditPoints="1"/>
          </p:cNvSpPr>
          <p:nvPr>
            <p:ph type="subTitle" idx="2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325" name="Google Shape;325;p37"/>
          <p:cNvSpPr>
            <a:spLocks noGrp="1" noEditPoints="1"/>
          </p:cNvSpPr>
          <p:nvPr>
            <p:ph type="subTitle" idx="3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pPr lvl="0"/>
          </a:p>
        </p:txBody>
      </p:sp>
      <p:sp>
        <p:nvSpPr>
          <p:cNvPr id="326" name="Google Shape;326;p37"/>
          <p:cNvSpPr>
            <a:spLocks noGrp="1" noEditPoints="1"/>
          </p:cNvSpPr>
          <p:nvPr>
            <p:ph type="subTitle" idx="4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327" name="Google Shape;327;p37"/>
          <p:cNvSpPr>
            <a:spLocks noGrp="1" noEditPoints="1"/>
          </p:cNvSpPr>
          <p:nvPr>
            <p:ph type="subTitle" idx="5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pPr lvl="0"/>
          </a:p>
        </p:txBody>
      </p:sp>
      <p:sp>
        <p:nvSpPr>
          <p:cNvPr id="328" name="Google Shape;328;p37"/>
          <p:cNvSpPr>
            <a:spLocks noGrp="1" noEditPoints="1"/>
          </p:cNvSpPr>
          <p:nvPr>
            <p:ph type="subTitle" idx="6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329" name="Google Shape;329;p37"/>
          <p:cNvSpPr>
            <a:spLocks noGrp="1" noEditPoints="1"/>
          </p:cNvSpPr>
          <p:nvPr>
            <p:ph type="subTitle" idx="7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pPr lvl="0"/>
          </a:p>
        </p:txBody>
      </p:sp>
      <p:sp>
        <p:nvSpPr>
          <p:cNvPr id="330" name="Google Shape;330;p37"/>
          <p:cNvSpPr>
            <a:spLocks noGrp="1" noEditPoints="1"/>
          </p:cNvSpPr>
          <p:nvPr>
            <p:ph type="subTitle" idx="8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331" name="Google Shape;331;p37"/>
          <p:cNvSpPr>
            <a:spLocks noGrp="1" noEditPoints="1"/>
          </p:cNvSpPr>
          <p:nvPr>
            <p:ph type="title" idx="9" hasCustomPrompt="1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>
            <a:spLocks noGrp="1" noEditPoints="1"/>
          </p:cNvSpPr>
          <p:nvPr>
            <p:ph type="title" idx="13" hasCustomPrompt="1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>
            <a:spLocks noGrp="1" noEditPoints="1"/>
          </p:cNvSpPr>
          <p:nvPr>
            <p:ph type="title" idx="14" hasCustomPrompt="1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>
            <a:spLocks noGrp="1" noEditPoints="1"/>
          </p:cNvSpPr>
          <p:nvPr>
            <p:ph type="title" idx="15" hasCustomPrompt="1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hf dt="0" sldNum="0" hdr="0" ft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4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>
            <a:spLocks noGrp="1" noEditPoints="1"/>
          </p:cNvSpPr>
          <p:nvPr>
            <p:ph type="subTitle" idx="1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337" name="Google Shape;337;p38"/>
          <p:cNvSpPr>
            <a:spLocks noGrp="1" noEditPoints="1"/>
          </p:cNvSpPr>
          <p:nvPr>
            <p:ph type="subTitle" idx="2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pPr lvl="0"/>
          </a:p>
        </p:txBody>
      </p:sp>
      <p:sp>
        <p:nvSpPr>
          <p:cNvPr id="338" name="Google Shape;338;p38"/>
          <p:cNvSpPr>
            <a:spLocks noGrp="1" noEditPoints="1"/>
          </p:cNvSpPr>
          <p:nvPr>
            <p:ph type="subTitle" idx="3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339" name="Google Shape;339;p38"/>
          <p:cNvSpPr>
            <a:spLocks noGrp="1" noEditPoints="1"/>
          </p:cNvSpPr>
          <p:nvPr>
            <p:ph type="subTitle" idx="4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pPr lvl="0"/>
          </a:p>
        </p:txBody>
      </p:sp>
      <p:sp>
        <p:nvSpPr>
          <p:cNvPr id="340" name="Google Shape;340;p38"/>
          <p:cNvSpPr>
            <a:spLocks noGrp="1" noEditPoints="1"/>
          </p:cNvSpPr>
          <p:nvPr>
            <p:ph type="subTitle" idx="5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341" name="Google Shape;341;p38"/>
          <p:cNvSpPr>
            <a:spLocks noGrp="1" noEditPoints="1"/>
          </p:cNvSpPr>
          <p:nvPr>
            <p:ph type="subTitle" idx="6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pPr lvl="0"/>
          </a:p>
        </p:txBody>
      </p:sp>
      <p:sp>
        <p:nvSpPr>
          <p:cNvPr id="342" name="Google Shape;342;p38"/>
          <p:cNvSpPr>
            <a:spLocks noGrp="1" noEditPoints="1"/>
          </p:cNvSpPr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3" name="Google Shape;343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>
            <a:spLocks noGrp="1" noEditPoints="1"/>
          </p:cNvSpPr>
          <p:nvPr>
            <p:ph type="subTitle" idx="1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347" name="Google Shape;347;p39"/>
          <p:cNvSpPr>
            <a:spLocks noGrp="1" noEditPoints="1"/>
          </p:cNvSpPr>
          <p:nvPr>
            <p:ph type="subTitle" idx="2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348" name="Google Shape;348;p39"/>
          <p:cNvSpPr>
            <a:spLocks noGrp="1" noEditPoints="1"/>
          </p:cNvSpPr>
          <p:nvPr>
            <p:ph type="subTitle" idx="3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349" name="Google Shape;349;p39"/>
          <p:cNvSpPr>
            <a:spLocks noGrp="1" noEditPoints="1"/>
          </p:cNvSpPr>
          <p:nvPr>
            <p:ph type="subTitle" idx="4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350" name="Google Shape;350;p39"/>
          <p:cNvSpPr>
            <a:spLocks noGrp="1" noEditPoints="1"/>
          </p:cNvSpPr>
          <p:nvPr>
            <p:ph type="subTitle" idx="5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351" name="Google Shape;351;p39"/>
          <p:cNvSpPr>
            <a:spLocks noGrp="1" noEditPoints="1"/>
          </p:cNvSpPr>
          <p:nvPr>
            <p:ph type="subTitle" idx="6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352" name="Google Shape;352;p39"/>
          <p:cNvSpPr>
            <a:spLocks noGrp="1" noEditPoints="1"/>
          </p:cNvSpPr>
          <p:nvPr>
            <p:ph type="subTitle" idx="7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353" name="Google Shape;353;p39"/>
          <p:cNvSpPr>
            <a:spLocks noGrp="1" noEditPoints="1"/>
          </p:cNvSpPr>
          <p:nvPr>
            <p:ph type="subTitle" idx="8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354" name="Google Shape;354;p39"/>
          <p:cNvSpPr>
            <a:spLocks noGrp="1" noEditPoints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55" name="Google Shape;35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40"/>
          <p:cNvSpPr>
            <a:spLocks noGrp="1" noEditPoints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365" name="Google Shape;365;p40"/>
          <p:cNvSpPr>
            <a:spLocks noGrp="1" noEditPoints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366" name="Google Shape;366;p40"/>
          <p:cNvSpPr>
            <a:spLocks noGrp="1" noEditPoints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367" name="Google Shape;367;p40"/>
          <p:cNvSpPr>
            <a:spLocks noGrp="1" noEditPoints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368" name="Google Shape;368;p40"/>
          <p:cNvSpPr>
            <a:spLocks noGrp="1" noEditPoints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369" name="Google Shape;369;p40"/>
          <p:cNvSpPr>
            <a:spLocks noGrp="1" noEditPoints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370" name="Google Shape;370;p40"/>
          <p:cNvSpPr>
            <a:spLocks noGrp="1" noEditPoints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>
            <a:spLocks noGrp="1" noEditPoints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/>
        </p:txBody>
      </p:sp>
      <p:sp>
        <p:nvSpPr>
          <p:cNvPr id="31" name="Google Shape;31;p5"/>
          <p:cNvSpPr>
            <a:spLocks noGrp="1" noEditPoints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32" name="Google Shape;32;p5"/>
          <p:cNvSpPr>
            <a:spLocks noGrp="1" noEditPoints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33" name="Google Shape;33;p5"/>
          <p:cNvSpPr>
            <a:spLocks noGrp="1" noEditPoints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34" name="Google Shape;34;p5"/>
          <p:cNvSpPr>
            <a:spLocks noGrp="1" noEditPoints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>
            <a:spLocks noGrp="1" noEditPoints="1"/>
          </p:cNvSpPr>
          <p:nvPr>
            <p:ph type="title" hasCustomPrompt="1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>
            <a:spLocks noGrp="1" noEditPoints="1"/>
          </p:cNvSpPr>
          <p:nvPr>
            <p:ph type="subTitle" idx="1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374" name="Google Shape;374;p41"/>
          <p:cNvSpPr>
            <a:spLocks noGrp="1" noEditPoints="1"/>
          </p:cNvSpPr>
          <p:nvPr>
            <p:ph type="title" idx="2" hasCustomPrompt="1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>
            <a:spLocks noGrp="1" noEditPoints="1"/>
          </p:cNvSpPr>
          <p:nvPr>
            <p:ph type="subTitle" idx="3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376" name="Google Shape;376;p41"/>
          <p:cNvSpPr>
            <a:spLocks noGrp="1" noEditPoints="1"/>
          </p:cNvSpPr>
          <p:nvPr>
            <p:ph type="title" idx="4" hasCustomPrompt="1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>
            <a:spLocks noGrp="1" noEditPoints="1"/>
          </p:cNvSpPr>
          <p:nvPr>
            <p:ph type="subTitle" idx="5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378" name="Google Shape;37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>
            <a:spLocks noGrp="1" noEditPoints="1"/>
          </p:cNvSpPr>
          <p:nvPr>
            <p:ph type="subTitle" idx="1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382" name="Google Shape;382;p42"/>
          <p:cNvSpPr>
            <a:spLocks noGrp="1" noEditPoints="1"/>
          </p:cNvSpPr>
          <p:nvPr>
            <p:ph type="subTitle" idx="2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383" name="Google Shape;383;p42"/>
          <p:cNvSpPr>
            <a:spLocks noGrp="1" noEditPoints="1"/>
          </p:cNvSpPr>
          <p:nvPr>
            <p:ph type="subTitle" idx="3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384" name="Google Shape;384;p42"/>
          <p:cNvSpPr>
            <a:spLocks noGrp="1" noEditPoints="1"/>
          </p:cNvSpPr>
          <p:nvPr>
            <p:ph type="subTitle" idx="4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385" name="Google Shape;385;p42"/>
          <p:cNvSpPr>
            <a:spLocks noGrp="1" noEditPoints="1"/>
          </p:cNvSpPr>
          <p:nvPr>
            <p:ph type="subTitle" idx="5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386" name="Google Shape;386;p42"/>
          <p:cNvSpPr>
            <a:spLocks noGrp="1" noEditPoints="1"/>
          </p:cNvSpPr>
          <p:nvPr>
            <p:ph type="subTitle" idx="6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387" name="Google Shape;38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" name="Google Shape;392;p42"/>
          <p:cNvSpPr>
            <a:spLocks noGrp="1" noEditPoints="1"/>
          </p:cNvSpPr>
          <p:nvPr>
            <p:ph type="title" hasCustomPrompt="1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>
            <a:spLocks noGrp="1" noEditPoints="1"/>
          </p:cNvSpPr>
          <p:nvPr>
            <p:ph type="title" idx="7" hasCustomPrompt="1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>
            <a:spLocks noGrp="1" noEditPoints="1"/>
          </p:cNvSpPr>
          <p:nvPr>
            <p:ph type="title" idx="8" hasCustomPrompt="1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hf dt="0" sldNum="0" hdr="0" ft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7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>
            <a:spLocks noGrp="1" noEditPoints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l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/>
        </p:txBody>
      </p:sp>
      <p:sp>
        <p:nvSpPr>
          <p:cNvPr id="397" name="Google Shape;397;p43"/>
          <p:cNvSpPr>
            <a:spLocks noGrp="1" noEditPoints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7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>
            <a:spLocks noGrp="1" noEditPoints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r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02" name="Google Shape;402;p44"/>
          <p:cNvSpPr>
            <a:spLocks noGrp="1" noEditPoints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pPr lvl="0"/>
          </a:p>
        </p:txBody>
      </p:sp>
      <p:cxnSp>
        <p:nvCxnSpPr>
          <p:cNvPr id="403" name="Google Shape;403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>
            <a:spLocks noGrp="1" noEditPoints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marR="38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>
            <a:pPr lvl="0"/>
          </a:p>
        </p:txBody>
      </p:sp>
      <p:sp>
        <p:nvSpPr>
          <p:cNvPr id="407" name="Google Shape;407;p45"/>
          <p:cNvSpPr>
            <a:spLocks noGrp="1" noEditPoints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08" name="Google Shape;40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" name="Google Shape;418;p46"/>
          <p:cNvSpPr>
            <a:spLocks noGrp="1" noEditPoints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19" name="Google Shape;419;p46"/>
          <p:cNvSpPr>
            <a:spLocks noGrp="1" noEditPoints="1"/>
          </p:cNvSpPr>
          <p:nvPr>
            <p:ph type="subTitle" idx="1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marR="38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lvl9pPr>
          </a:lstStyle>
          <a:p>
            <a:pPr lvl="0"/>
          </a:p>
        </p:txBody>
      </p:sp>
      <p:sp>
        <p:nvSpPr>
          <p:cNvPr id="420" name="Google Shape;420;p46"/>
          <p:cNvSpPr>
            <a:spLocks noGrp="1" noEditPoints="1"/>
          </p:cNvSpPr>
          <p:nvPr>
            <p:ph type="subTitle" idx="2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marR="38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>
            <a:spLocks noGrp="1" noEditPoints="1"/>
          </p:cNvSpPr>
          <p:nvPr>
            <p:ph type="subTitle" idx="1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423" name="Google Shape;423;p47"/>
          <p:cNvSpPr>
            <a:spLocks noGrp="1" noEditPoints="1"/>
          </p:cNvSpPr>
          <p:nvPr>
            <p:ph type="subTitle" idx="2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424" name="Google Shape;424;p47"/>
          <p:cNvSpPr>
            <a:spLocks noGrp="1" noEditPoints="1"/>
          </p:cNvSpPr>
          <p:nvPr>
            <p:ph type="subTitle" idx="3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425" name="Google Shape;425;p47"/>
          <p:cNvSpPr>
            <a:spLocks noGrp="1" noEditPoints="1"/>
          </p:cNvSpPr>
          <p:nvPr>
            <p:ph type="subTitle" idx="4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426" name="Google Shape;426;p47"/>
          <p:cNvSpPr>
            <a:spLocks noGrp="1" noEditPoints="1"/>
          </p:cNvSpPr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27" name="Google Shape;42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>
            <a:spLocks noGrp="1" noEditPoints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31" name="Google Shape;431;p48"/>
          <p:cNvSpPr>
            <a:spLocks noGrp="1" noEditPoints="1"/>
          </p:cNvSpPr>
          <p:nvPr>
            <p:ph type="subTitle" idx="1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432" name="Google Shape;432;p48"/>
          <p:cNvSpPr>
            <a:spLocks noGrp="1" noEditPoints="1"/>
          </p:cNvSpPr>
          <p:nvPr>
            <p:ph type="subTitle" idx="2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433" name="Google Shape;433;p48"/>
          <p:cNvSpPr>
            <a:spLocks noGrp="1" noEditPoints="1"/>
          </p:cNvSpPr>
          <p:nvPr>
            <p:ph type="subTitle" idx="3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434" name="Google Shape;434;p48"/>
          <p:cNvSpPr>
            <a:spLocks noGrp="1" noEditPoints="1"/>
          </p:cNvSpPr>
          <p:nvPr>
            <p:ph type="subTitle" idx="4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435" name="Google Shape;435;p48"/>
          <p:cNvSpPr>
            <a:spLocks noGrp="1" noEditPoints="1"/>
          </p:cNvSpPr>
          <p:nvPr>
            <p:ph type="subTitle" idx="5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436" name="Google Shape;436;p48"/>
          <p:cNvSpPr>
            <a:spLocks noGrp="1" noEditPoints="1"/>
          </p:cNvSpPr>
          <p:nvPr>
            <p:ph type="subTitle" idx="6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>
            <a:spLocks noGrp="1" noEditPoints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3" name="Google Shape;443;p49"/>
          <p:cNvSpPr>
            <a:spLocks noGrp="1" noEditPoints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Freepik</a:t>
            </a:r>
            <a:endParaRPr sz="1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>
            <a:spLocks noGrp="1" noEditPoints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0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0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>
            <a:spLocks noGrp="1" noEditPoints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>
            <a:spLocks noGrp="1" noEditPoints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pPr lvl="0"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>
            <a:spLocks noGrp="1" noEditPoints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>
            <a:spLocks noGrp="1" noEditPoints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pPr lvl="0"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>
            <a:spLocks noGrp="1" noEditPoints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>
            <a:spLocks noGrp="1" noEditPoints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pPr lvl="0"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>
            <a:spLocks noGrp="1" noEditPoints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>
            <a:spLocks noGrp="1" noEditPoints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>
            <a:spLocks noGrp="1" noEditPoints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>
            <a:spLocks noGrp="1" noEditPoints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>
            <a:spLocks noGrp="1" noEditPoints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>
            <a:spLocks noGrp="1" noEditPoints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>
            <a:spLocks noGrp="1" noEditPoints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>
            <a:spLocks noGrp="1" noEditPoints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>
            <a:spLocks noGrp="1" noEditPoints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>
            <a:spLocks noGrp="1" noEditPoints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>
            <a:spLocks noGrp="1" noEditPoints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>
            <a:spLocks noGrp="1" noEditPoints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>
            <a:spLocks noGrp="1" noEditPoints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</a:p>
        </p:txBody>
      </p:sp>
      <p:sp>
        <p:nvSpPr>
          <p:cNvPr id="44" name="Google Shape;44;p7"/>
          <p:cNvSpPr>
            <a:spLocks noGrp="1" noEditPoints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lvl9pPr>
          </a:lstStyle>
          <a:p>
            <a:pPr lvl="0"/>
          </a:p>
        </p:txBody>
      </p:sp>
      <p:sp>
        <p:nvSpPr>
          <p:cNvPr id="45" name="Google Shape;45;p7"/>
          <p:cNvSpPr>
            <a:spLocks noGrp="1" noEditPoints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/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>
            <a:spLocks noGrp="1" noEditPoints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>
            <a:spLocks noGrp="1" noEditPoints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>
            <a:spLocks noGrp="1" noEditPoints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>
            <a:spLocks noGrp="1" noEditPoints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1" name="Google Shape;201;p27"/>
          <p:cNvSpPr>
            <a:spLocks noGrp="1" noEditPoints="1"/>
          </p:cNvSpPr>
          <p:nvPr>
            <p:ph type="title" idx="2" hasCustomPrompt="1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>
            <a:spLocks noGrp="1" noEditPoints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>
            <a:spLocks noGrp="1" noEditPoints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>
            <a:spLocks noGrp="1" noEditPoints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>
            <a:spLocks noGrp="1" noEditPoints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>
            <a:spLocks noGrp="1" noEditPoints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1" name="Google Shape;201;p27"/>
          <p:cNvSpPr>
            <a:spLocks noGrp="1" noEditPoints="1"/>
          </p:cNvSpPr>
          <p:nvPr>
            <p:ph type="title" idx="2" hasCustomPrompt="1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>
            <a:spLocks noGrp="1" noEditPoints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>
            <a:spLocks noGrp="1" noEditPoints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>
            <a:spLocks noGrp="1" noEditPoints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>
            <a:spLocks noGrp="1" noEditPoints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>
            <a:spLocks noGrp="1" noEditPoints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1" name="Google Shape;201;p27"/>
          <p:cNvSpPr>
            <a:spLocks noGrp="1" noEditPoints="1"/>
          </p:cNvSpPr>
          <p:nvPr>
            <p:ph type="title" idx="2" hasCustomPrompt="1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>
            <a:spLocks noGrp="1" noEditPoints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>
            <a:spLocks noGrp="1" noEditPoints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1" name="Google Shape;201;p27"/>
          <p:cNvSpPr>
            <a:spLocks noGrp="1" noEditPoints="1"/>
          </p:cNvSpPr>
          <p:nvPr>
            <p:ph type="title" idx="2" hasCustomPrompt="1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>
            <a:spLocks noGrp="1" noEditPoints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>
            <a:spLocks noGrp="1" noEditPoints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1" name="Google Shape;201;p27"/>
          <p:cNvSpPr>
            <a:spLocks noGrp="1" noEditPoints="1"/>
          </p:cNvSpPr>
          <p:nvPr>
            <p:ph type="title" idx="2" hasCustomPrompt="1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>
            <a:spLocks noGrp="1" noEditPoints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>
            <a:spLocks noGrp="1" noEditPoints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>
            <a:spLocks noGrp="1" noEditPoints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>
            <a:spLocks noGrp="1" noEditPoints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>
            <a:spLocks noGrp="1" noEditPoints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>
            <a:spLocks noGrp="1" noEditPoints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>
            <a:spLocks noGrp="1" noEditPoints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>
            <a:spLocks noGrp="1" noEditPoints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>
            <a:spLocks noGrp="1" noEditPoints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1" name="Google Shape;201;p27"/>
          <p:cNvSpPr>
            <a:spLocks noGrp="1" noEditPoints="1"/>
          </p:cNvSpPr>
          <p:nvPr>
            <p:ph type="title" idx="2" hasCustomPrompt="1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>
            <a:spLocks noGrp="1" noEditPoints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>
            <a:spLocks noGrp="1" noEditPoints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>
            <a:spLocks noGrp="1" noEditPoints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>
            <a:spLocks noGrp="1" noEditPoints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2"/>
          <p:cNvSpPr>
            <a:spLocks noGrp="1" noEditPoints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>
            <a:spLocks noGrp="1" noEditPoints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>
            <a:spLocks noGrp="1" noEditPoints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>
            <a:spLocks noGrp="1" noEditPoints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>
            <a:spLocks noGrp="1" noEditPoints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>
            <a:spLocks noGrp="1" noEditPoints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>
            <a:spLocks noGrp="1" noEditPoints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>
            <a:spLocks noGrp="1" noEditPoints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>
            <a:spLocks noGrp="1" noEditPoints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>
            <a:spLocks noGrp="1" noEditPoints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>
            <a:spLocks noGrp="1" noEditPoints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>
            <a:spLocks noGrp="1" noEditPoints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>
            <a:spLocks noGrp="1" noEditPoints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>
            <a:spLocks noGrp="1" noEditPoints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>
            <a:spLocks noGrp="1" noEditPoints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>
            <a:spLocks noGrp="1" noEditPoints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>
            <a:spLocks noGrp="1" noEditPoints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>
            <a:spLocks noGrp="1" noEditPoints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>
            <a:spLocks noGrp="1" noEditPoints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>
            <a:spLocks noGrp="1" noEditPoints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>
            <a:spLocks noGrp="1" noEditPoints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>
            <a:spLocks noGrp="1" noEditPoints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>
            <a:spLocks noGrp="1" noEditPoints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>
            <a:pPr lvl="0"/>
          </a:p>
        </p:txBody>
      </p:sp>
      <p:sp>
        <p:nvSpPr>
          <p:cNvPr id="56" name="Google Shape;56;p9"/>
          <p:cNvSpPr>
            <a:spLocks noGrp="1" noEditPoints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/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>
            <a:spLocks noGrp="1" noEditPoints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>
            <a:spLocks noGrp="1" noEditPoints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>
            <a:spLocks noGrp="1" noEditPoints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>
            <a:spLocks noGrp="1" noEditPoints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>
            <a:spLocks noGrp="1" noEditPoints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>
            <a:spLocks noGrp="1" noEditPoints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>
            <a:spLocks noGrp="1" noEditPoints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>
            <a:spLocks noGrp="1" noEditPoints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>
            <a:spLocks noGrp="1" noEditPoints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>
            <a:spLocks noGrp="1" noEditPoints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>
            <a:spLocks noGrp="1" noEditPoints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>
            <a:spLocks noGrp="1" noEditPoints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>
            <a:spLocks noGrp="1" noEditPoints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>
            <a:spLocks noGrp="1" noEditPoints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>
            <a:spLocks noGrp="1" noEditPoints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>
            <a:spLocks noGrp="1" noEditPoints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>
            <a:spLocks noGrp="1" noEditPoints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>
            <a:spLocks noGrp="1" noEditPoints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>
            <a:spLocks noGrp="1" noEditPoints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>
            <a:spLocks noGrp="1" noEditPoints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>
            <a:spLocks noGrp="1" noEditPoints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>
            <a:spLocks noGrp="1" noEditPoints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>
            <a:spLocks noGrp="1" noEditPoints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>
            <a:spLocks noGrp="1" noEditPoints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pPr lvl="0"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dt="0" sldNum="0" hdr="0" ftr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6"/>
          <p:cNvSpPr>
            <a:spLocks noGrp="1" noEditPoints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2400"/>
              <a:buFont typeface="Arial" pitchFamily="34" charset="0"/>
              <a:buNone/>
              <a:defRPr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 pitchFamily="34" charset="0"/>
              <a:buNone/>
              <a:defRPr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 pitchFamily="34" charset="0"/>
              <a:buNone/>
              <a:defRPr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 pitchFamily="34" charset="0"/>
              <a:buNone/>
              <a:defRPr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 pitchFamily="34" charset="0"/>
              <a:buNone/>
              <a:defRPr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 pitchFamily="34" charset="0"/>
              <a:buNone/>
              <a:defRPr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 pitchFamily="34" charset="0"/>
              <a:buNone/>
              <a:defRPr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 pitchFamily="34" charset="0"/>
              <a:buNone/>
              <a:defRPr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 pitchFamily="34" charset="0"/>
              <a:buNone/>
              <a:defRPr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>
            <a:spLocks noGrp="1" noEditPoints="1"/>
          </p:cNvSpPr>
          <p:nvPr>
            <p:ph type="body" idx="1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>
            <a:lvl1pPr marL="45720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pPr lvl="0"/>
          </a:p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6144975" y="3103725"/>
            <a:ext cx="3118200" cy="220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dt="0" sldNum="0" hdr="0" ftr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dt="0" sldNum="0" hdr="0" ftr="0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83.xml"/><Relationship Id="rId84" Type="http://schemas.openxmlformats.org/officeDocument/2006/relationships/slideLayout" Target="../slideLayouts/slideLayout84.xml"/><Relationship Id="rId85" Type="http://schemas.openxmlformats.org/officeDocument/2006/relationships/slideLayout" Target="../slideLayouts/slideLayout85.xml"/><Relationship Id="rId86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87.xml"/><Relationship Id="rId88" Type="http://schemas.openxmlformats.org/officeDocument/2006/relationships/theme" Target="../theme/theme1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9.xml"/><Relationship Id="rId3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>
            <a:spLocks noGrp="1" noEditPoints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>
            <a:spLocks noGrp="1" noEditPoints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>
            <a:noAutofit/>
          </a:bodyPr>
          <a:lstStyle>
            <a:lvl1pPr marL="45720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lvl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</p:sldLayoutIdLst>
  <p:hf dt="0" sldNum="0" hdr="0" ftr="0"/>
  <p:txStyles>
    <p:title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9pPr>
    </p:titleStyle>
    <p:body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4"/>
          <p:cNvSpPr>
            <a:spLocks noGrp="1" noEditPoints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470" name="Google Shape;470;p54"/>
          <p:cNvSpPr>
            <a:spLocks noGrp="1" noEditPoints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>
            <a:noAutofit/>
          </a:bodyPr>
          <a:lstStyle>
            <a:lvl1pPr marL="45720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lvl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</p:sldLayoutIdLst>
  <p:hf dt="0" sldNum="0" hdr="0" ftr="0"/>
  <p:txStyles>
    <p:title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9pPr>
    </p:titleStyle>
    <p:body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>
            <a:spLocks noGrp="1" noEditPoints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476" name="Google Shape;476;p57"/>
          <p:cNvSpPr>
            <a:spLocks noGrp="1" noEditPoints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>
            <a:noAutofit/>
          </a:bodyPr>
          <a:lstStyle>
            <a:lvl1pPr marL="45720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lvl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0" r:id="rId1"/>
  </p:sldLayoutIdLst>
  <p:hf dt="0" sldNum="0" hdr="0" ftr="0"/>
  <p:txStyles>
    <p:title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9pPr>
    </p:titleStyle>
    <p:body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Relationship Id="rId10" Type="http://schemas.openxmlformats.org/officeDocument/2006/relationships/notesSlide" Target="../notesSlides/notesSlide1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72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70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75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76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77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86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>
            <a:spLocks noGrp="1" noEditPoints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ORRA Local Online Brand</a:t>
            </a:r>
          </a:p>
        </p:txBody>
      </p:sp>
      <p:sp>
        <p:nvSpPr>
          <p:cNvPr id="483" name="Google Shape;483;p59"/>
          <p:cNvSpPr>
            <a:spLocks noGrp="1" noEditPoints="1"/>
          </p:cNvSpPr>
          <p:nvPr>
            <p:ph type="subTitle" idx="1"/>
          </p:nvPr>
        </p:nvSpPr>
        <p:spPr>
          <a:xfrm>
            <a:off x="1040000" y="3377100"/>
            <a:ext cx="7064100" cy="1316169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">
                <a:solidFill>
                  <a:schemeClr val="dk1"/>
                </a:solidFill>
              </a:rPr>
              <a:t>Project Manager: Noha Ibrahem</a:t>
            </a: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t>Project Name: ORRA (local online brand)</a:t>
            </a: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t>Group Code: NEXT81_ONL1_ERP8_M1d</a:t>
            </a: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t>ID Number: 21020334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indefinite">
                  <p:tgtEl>
                    <p:sldTgt/>
                  </p:tgtEl>
                </p:cond>
              </p:prevCondLst>
              <p:nextCondLst>
                <p:cond evt="onNext" delay="indefinite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845121" y="794058"/>
            <a:ext cx="6400800" cy="1582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Market Expansion: Growing demand for sportswear and skincare products.</a:t>
            </a:r>
          </a:p>
          <a:p>
            <a:endParaRPr lang="en-US"/>
          </a:p>
          <a:p>
            <a:r>
              <a:rPr lang="en-US"/>
              <a:t>- Improvement in Marketing: Opportunity to enhance marketing strategies through social media and influencer partnerships.</a:t>
            </a:r>
          </a:p>
          <a:p>
            <a:endParaRPr lang="en-US"/>
          </a:p>
          <a:p>
            <a:r>
              <a:rPr lang="en-US"/>
              <a:t>- Quality Enhancement: Potential to improve product quality, which can lead to better customer retention and satisfaction.</a:t>
            </a:r>
          </a:p>
        </p:txBody>
      </p:sp>
      <p:sp>
        <p:nvSpPr>
          <p:cNvPr id="705" name="TextBox 663"/>
          <p:cNvSpPr txBox="1"/>
          <p:nvPr/>
        </p:nvSpPr>
        <p:spPr>
          <a:xfrm>
            <a:off x="1759128" y="341646"/>
            <a:ext cx="6400800" cy="45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Opportunity</a:t>
            </a:r>
          </a:p>
        </p:txBody>
      </p:sp>
      <p:sp>
        <p:nvSpPr>
          <p:cNvPr id="706" name="TextBox 703"/>
          <p:cNvSpPr txBox="1"/>
          <p:nvPr/>
        </p:nvSpPr>
        <p:spPr>
          <a:xfrm>
            <a:off x="1888117" y="2911076"/>
            <a:ext cx="6400800" cy="179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Intense Competition: Facing established brands in the sportswear and skincare market.</a:t>
            </a:r>
          </a:p>
          <a:p>
            <a:endParaRPr lang="en-US"/>
          </a:p>
          <a:p>
            <a:r>
              <a:rPr lang="en-US"/>
              <a:t>- Changing Consumer Preferences:* Rapid shifts in trends that may affect product relevance.</a:t>
            </a:r>
          </a:p>
          <a:p>
            <a:endParaRPr lang="en-US"/>
          </a:p>
          <a:p>
            <a:r>
              <a:rPr lang="en-US"/>
              <a:t>- Economic Factors: Economic downturns could impact consumer spending on non-essential items.</a:t>
            </a:r>
          </a:p>
        </p:txBody>
      </p:sp>
      <p:sp>
        <p:nvSpPr>
          <p:cNvPr id="707" name="TextBox 663"/>
          <p:cNvSpPr txBox="1"/>
          <p:nvPr/>
        </p:nvSpPr>
        <p:spPr>
          <a:xfrm>
            <a:off x="1802124" y="2458664"/>
            <a:ext cx="6400800" cy="45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Threats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Freeform 2"/>
          <p:cNvSpPr/>
          <p:nvPr/>
        </p:nvSpPr>
        <p:spPr>
          <a:xfrm rot="2700000">
            <a:off x="2820996" y="214030"/>
            <a:ext cx="4647535" cy="4647535"/>
          </a:xfrm>
          <a:custGeom>
            <a:avLst/>
            <a:rect l="l" t="t" r="r" b="b"/>
            <a:pathLst>
              <a:path w="9295070" h="9295070">
                <a:moveTo>
                  <a:pt x="0" y="0"/>
                </a:moveTo>
                <a:lnTo>
                  <a:pt x="9295070" y="0"/>
                </a:lnTo>
                <a:lnTo>
                  <a:pt x="9295070" y="9295070"/>
                </a:lnTo>
                <a:lnTo>
                  <a:pt x="0" y="929507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 l="0" t="0" r="0" b="0"/>
            <a:stretch>
              <a:fillRect l="0" t="0" r="0" b="0"/>
            </a:stretch>
          </a:blipFill>
        </p:spPr>
        <p:txBody>
          <a:bodyPr/>
          <a:lstStyle/>
          <a:p/>
        </p:txBody>
      </p:sp>
      <p:sp>
        <p:nvSpPr>
          <p:cNvPr id="762" name="Freeform 3"/>
          <p:cNvSpPr/>
          <p:nvPr/>
        </p:nvSpPr>
        <p:spPr>
          <a:xfrm rot="1770556">
            <a:off x="822117" y="1807823"/>
            <a:ext cx="1532615" cy="844332"/>
          </a:xfrm>
          <a:custGeom>
            <a:avLst/>
            <a:rect l="l" t="t" r="r" b="b"/>
            <a:pathLst>
              <a:path w="3065231" h="1688664">
                <a:moveTo>
                  <a:pt x="0" y="0"/>
                </a:moveTo>
                <a:lnTo>
                  <a:pt x="3065231" y="0"/>
                </a:lnTo>
                <a:lnTo>
                  <a:pt x="3065231" y="1688664"/>
                </a:lnTo>
                <a:lnTo>
                  <a:pt x="0" y="1688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 l="0" t="0" r="0" b="0"/>
            <a:stretch>
              <a:fillRect l="0" t="0" r="0" b="0"/>
            </a:stretch>
          </a:blipFill>
        </p:spPr>
        <p:txBody>
          <a:bodyPr/>
          <a:lstStyle/>
          <a:p/>
        </p:txBody>
      </p:sp>
      <p:sp>
        <p:nvSpPr>
          <p:cNvPr id="763" name="Freeform 4"/>
          <p:cNvSpPr/>
          <p:nvPr/>
        </p:nvSpPr>
        <p:spPr>
          <a:xfrm rot="-1811899">
            <a:off x="822151" y="2357729"/>
            <a:ext cx="1532616" cy="844332"/>
          </a:xfrm>
          <a:custGeom>
            <a:avLst/>
            <a:rect l="l" t="t" r="r" b="b"/>
            <a:pathLst>
              <a:path w="3065231" h="1688664">
                <a:moveTo>
                  <a:pt x="0" y="0"/>
                </a:moveTo>
                <a:lnTo>
                  <a:pt x="3065231" y="0"/>
                </a:lnTo>
                <a:lnTo>
                  <a:pt x="3065231" y="1688664"/>
                </a:lnTo>
                <a:lnTo>
                  <a:pt x="0" y="1688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 l="0" t="0" r="0" b="0"/>
            <a:stretch>
              <a:fillRect l="0" t="0" r="0" b="0"/>
            </a:stretch>
          </a:blipFill>
        </p:spPr>
        <p:txBody>
          <a:bodyPr/>
          <a:lstStyle/>
          <a:p/>
        </p:txBody>
      </p:sp>
      <p:sp>
        <p:nvSpPr>
          <p:cNvPr id="764" name="AutoShape 5"/>
          <p:cNvSpPr/>
          <p:nvPr/>
        </p:nvSpPr>
        <p:spPr>
          <a:xfrm>
            <a:off x="2210370" y="2507675"/>
            <a:ext cx="4935581" cy="0"/>
          </a:xfrm>
          <a:prstGeom prst="line">
            <a:avLst/>
          </a:prstGeom>
          <a:ln w="2857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/>
        </p:txBody>
      </p:sp>
      <p:sp>
        <p:nvSpPr>
          <p:cNvPr id="765" name="AutoShape 6"/>
          <p:cNvSpPr/>
          <p:nvPr/>
        </p:nvSpPr>
        <p:spPr>
          <a:xfrm>
            <a:off x="7145951" y="1506212"/>
            <a:ext cx="0" cy="2002925"/>
          </a:xfrm>
          <a:prstGeom prst="line">
            <a:avLst/>
          </a:prstGeom>
          <a:ln w="2857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/>
        </p:txBody>
      </p:sp>
      <p:sp>
        <p:nvSpPr>
          <p:cNvPr id="766" name="AutoShape 7"/>
          <p:cNvSpPr/>
          <p:nvPr/>
        </p:nvSpPr>
        <p:spPr>
          <a:xfrm>
            <a:off x="5831436" y="1646794"/>
            <a:ext cx="494786" cy="856994"/>
          </a:xfrm>
          <a:prstGeom prst="line">
            <a:avLst/>
          </a:prstGeom>
          <a:ln w="2857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/>
        </p:txBody>
      </p:sp>
      <p:sp>
        <p:nvSpPr>
          <p:cNvPr id="767" name="AutoShape 8"/>
          <p:cNvSpPr/>
          <p:nvPr/>
        </p:nvSpPr>
        <p:spPr>
          <a:xfrm flipV="1">
            <a:off x="5831436" y="2500913"/>
            <a:ext cx="494786" cy="856994"/>
          </a:xfrm>
          <a:prstGeom prst="line">
            <a:avLst/>
          </a:prstGeom>
          <a:ln w="2857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/>
        </p:txBody>
      </p:sp>
      <p:sp>
        <p:nvSpPr>
          <p:cNvPr id="768" name="AutoShape 9"/>
          <p:cNvSpPr/>
          <p:nvPr/>
        </p:nvSpPr>
        <p:spPr>
          <a:xfrm>
            <a:off x="4184177" y="1192098"/>
            <a:ext cx="776940" cy="1345700"/>
          </a:xfrm>
          <a:prstGeom prst="line">
            <a:avLst/>
          </a:prstGeom>
          <a:ln w="2857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/>
        </p:txBody>
      </p:sp>
      <p:sp>
        <p:nvSpPr>
          <p:cNvPr id="769" name="AutoShape 10"/>
          <p:cNvSpPr/>
          <p:nvPr/>
        </p:nvSpPr>
        <p:spPr>
          <a:xfrm flipV="1">
            <a:off x="4184177" y="2504800"/>
            <a:ext cx="776940" cy="1345700"/>
          </a:xfrm>
          <a:prstGeom prst="line">
            <a:avLst/>
          </a:prstGeom>
          <a:ln w="2857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/>
        </p:txBody>
      </p:sp>
      <p:sp>
        <p:nvSpPr>
          <p:cNvPr id="770" name="AutoShape 11"/>
          <p:cNvSpPr/>
          <p:nvPr/>
        </p:nvSpPr>
        <p:spPr>
          <a:xfrm>
            <a:off x="2676404" y="1642907"/>
            <a:ext cx="494786" cy="856994"/>
          </a:xfrm>
          <a:prstGeom prst="line">
            <a:avLst/>
          </a:prstGeom>
          <a:ln w="2857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/>
        </p:txBody>
      </p:sp>
      <p:sp>
        <p:nvSpPr>
          <p:cNvPr id="771" name="AutoShape 12"/>
          <p:cNvSpPr/>
          <p:nvPr/>
        </p:nvSpPr>
        <p:spPr>
          <a:xfrm flipV="1">
            <a:off x="2676404" y="2497027"/>
            <a:ext cx="494786" cy="856994"/>
          </a:xfrm>
          <a:prstGeom prst="line">
            <a:avLst/>
          </a:prstGeom>
          <a:ln w="2857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/>
        </p:txBody>
      </p:sp>
      <p:grpSp>
        <p:nvGrpSpPr>
          <p:cNvPr id="772" name="Group 13"/>
          <p:cNvGrpSpPr/>
          <p:nvPr/>
        </p:nvGrpSpPr>
        <p:grpSpPr>
          <a:xfrm>
            <a:off x="4029119" y="1057190"/>
            <a:ext cx="427942" cy="427942"/>
            <a:chOff x="0" y="0"/>
            <a:chExt cx="812800" cy="812800"/>
          </a:xfrm>
        </p:grpSpPr>
        <p:sp>
          <p:nvSpPr>
            <p:cNvPr id="773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F8C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  <p:txBody>
            <a:bodyPr/>
            <a:lstStyle/>
            <a:p/>
          </p:txBody>
        </p:sp>
        <p:sp>
          <p:nvSpPr>
            <p:cNvPr id="774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775" name="Group 16"/>
          <p:cNvGrpSpPr/>
          <p:nvPr/>
        </p:nvGrpSpPr>
        <p:grpSpPr>
          <a:xfrm>
            <a:off x="4015546" y="3644064"/>
            <a:ext cx="427942" cy="427942"/>
            <a:chOff x="0" y="0"/>
            <a:chExt cx="812800" cy="812800"/>
          </a:xfrm>
        </p:grpSpPr>
        <p:sp>
          <p:nvSpPr>
            <p:cNvPr id="776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F8C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  <p:txBody>
            <a:bodyPr/>
            <a:lstStyle/>
            <a:p/>
          </p:txBody>
        </p:sp>
        <p:sp>
          <p:nvSpPr>
            <p:cNvPr id="777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778" name="Group 19"/>
          <p:cNvGrpSpPr/>
          <p:nvPr/>
        </p:nvGrpSpPr>
        <p:grpSpPr>
          <a:xfrm>
            <a:off x="5535503" y="1308419"/>
            <a:ext cx="427942" cy="427942"/>
            <a:chOff x="0" y="0"/>
            <a:chExt cx="812800" cy="812800"/>
          </a:xfrm>
        </p:grpSpPr>
        <p:sp>
          <p:nvSpPr>
            <p:cNvPr id="779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A4A4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  <p:txBody>
            <a:bodyPr/>
            <a:lstStyle/>
            <a:p/>
          </p:txBody>
        </p:sp>
        <p:sp>
          <p:nvSpPr>
            <p:cNvPr id="780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781" name="Group 22"/>
          <p:cNvGrpSpPr/>
          <p:nvPr/>
        </p:nvGrpSpPr>
        <p:grpSpPr>
          <a:xfrm>
            <a:off x="5535503" y="3277491"/>
            <a:ext cx="427942" cy="427942"/>
            <a:chOff x="0" y="0"/>
            <a:chExt cx="812800" cy="812800"/>
          </a:xfrm>
        </p:grpSpPr>
        <p:sp>
          <p:nvSpPr>
            <p:cNvPr id="782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A4A4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  <p:txBody>
            <a:bodyPr/>
            <a:lstStyle/>
            <a:p/>
          </p:txBody>
        </p:sp>
        <p:sp>
          <p:nvSpPr>
            <p:cNvPr id="783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784" name="Group 25"/>
          <p:cNvGrpSpPr/>
          <p:nvPr/>
        </p:nvGrpSpPr>
        <p:grpSpPr>
          <a:xfrm>
            <a:off x="2519686" y="1569113"/>
            <a:ext cx="427942" cy="427942"/>
            <a:chOff x="0" y="0"/>
            <a:chExt cx="812800" cy="812800"/>
          </a:xfrm>
        </p:grpSpPr>
        <p:sp>
          <p:nvSpPr>
            <p:cNvPr id="785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CBBD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  <p:txBody>
            <a:bodyPr/>
            <a:lstStyle/>
            <a:p/>
          </p:txBody>
        </p:sp>
        <p:sp>
          <p:nvSpPr>
            <p:cNvPr id="786" name="TextBox 2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787" name="Group 28"/>
          <p:cNvGrpSpPr/>
          <p:nvPr/>
        </p:nvGrpSpPr>
        <p:grpSpPr>
          <a:xfrm>
            <a:off x="2519686" y="3018107"/>
            <a:ext cx="427942" cy="427942"/>
            <a:chOff x="0" y="0"/>
            <a:chExt cx="812800" cy="812800"/>
          </a:xfrm>
        </p:grpSpPr>
        <p:sp>
          <p:nvSpPr>
            <p:cNvPr id="788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CBBD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  <p:txBody>
            <a:bodyPr/>
            <a:lstStyle/>
            <a:p/>
          </p:txBody>
        </p:sp>
        <p:sp>
          <p:nvSpPr>
            <p:cNvPr id="789" name="TextBox 3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id="790" name="Freeform 31"/>
          <p:cNvSpPr/>
          <p:nvPr/>
        </p:nvSpPr>
        <p:spPr>
          <a:xfrm>
            <a:off x="5629311" y="1385390"/>
            <a:ext cx="240325" cy="241644"/>
          </a:xfrm>
          <a:custGeom>
            <a:avLst/>
            <a:rect l="l" t="t" r="r" b="b"/>
            <a:pathLst>
              <a:path w="480651" h="483287">
                <a:moveTo>
                  <a:pt x="0" y="0"/>
                </a:moveTo>
                <a:lnTo>
                  <a:pt x="480651" y="0"/>
                </a:lnTo>
                <a:lnTo>
                  <a:pt x="480651" y="483288"/>
                </a:lnTo>
                <a:lnTo>
                  <a:pt x="0" y="483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>
              <a:fillRect l="0" t="0" r="0" b="0"/>
            </a:stretch>
          </a:blipFill>
        </p:spPr>
        <p:txBody>
          <a:bodyPr/>
          <a:lstStyle/>
          <a:p/>
        </p:txBody>
      </p:sp>
      <p:sp>
        <p:nvSpPr>
          <p:cNvPr id="791" name="Freeform 32"/>
          <p:cNvSpPr/>
          <p:nvPr/>
        </p:nvSpPr>
        <p:spPr>
          <a:xfrm>
            <a:off x="5652821" y="3360851"/>
            <a:ext cx="193305" cy="261223"/>
          </a:xfrm>
          <a:custGeom>
            <a:avLst/>
            <a:rect l="l" t="t" r="r" b="b"/>
            <a:pathLst>
              <a:path w="386609" h="522445">
                <a:moveTo>
                  <a:pt x="0" y="0"/>
                </a:moveTo>
                <a:lnTo>
                  <a:pt x="386609" y="0"/>
                </a:lnTo>
                <a:lnTo>
                  <a:pt x="386609" y="522445"/>
                </a:lnTo>
                <a:lnTo>
                  <a:pt x="0" y="522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>
              <a:fillRect l="0" t="0" r="0" b="0"/>
            </a:stretch>
          </a:blipFill>
        </p:spPr>
        <p:txBody>
          <a:bodyPr/>
          <a:lstStyle/>
          <a:p/>
        </p:txBody>
      </p:sp>
      <p:sp>
        <p:nvSpPr>
          <p:cNvPr id="792" name="Freeform 33"/>
          <p:cNvSpPr/>
          <p:nvPr/>
        </p:nvSpPr>
        <p:spPr>
          <a:xfrm>
            <a:off x="4122633" y="1129131"/>
            <a:ext cx="264613" cy="269016"/>
          </a:xfrm>
          <a:custGeom>
            <a:avLst/>
            <a:rect l="l" t="t" r="r" b="b"/>
            <a:pathLst>
              <a:path w="529227" h="538031">
                <a:moveTo>
                  <a:pt x="0" y="0"/>
                </a:moveTo>
                <a:lnTo>
                  <a:pt x="529227" y="0"/>
                </a:lnTo>
                <a:lnTo>
                  <a:pt x="529227" y="538031"/>
                </a:lnTo>
                <a:lnTo>
                  <a:pt x="0" y="538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>
              <a:fillRect l="0" t="0" r="0" b="0"/>
            </a:stretch>
          </a:blipFill>
        </p:spPr>
        <p:txBody>
          <a:bodyPr/>
          <a:lstStyle/>
          <a:p/>
        </p:txBody>
      </p:sp>
      <p:sp>
        <p:nvSpPr>
          <p:cNvPr id="793" name="Freeform 34"/>
          <p:cNvSpPr/>
          <p:nvPr/>
        </p:nvSpPr>
        <p:spPr>
          <a:xfrm>
            <a:off x="4108736" y="3737254"/>
            <a:ext cx="241561" cy="241561"/>
          </a:xfrm>
          <a:custGeom>
            <a:avLst/>
            <a:rect l="l" t="t" r="r" b="b"/>
            <a:pathLst>
              <a:path w="483122" h="483122">
                <a:moveTo>
                  <a:pt x="0" y="0"/>
                </a:moveTo>
                <a:lnTo>
                  <a:pt x="483122" y="0"/>
                </a:lnTo>
                <a:lnTo>
                  <a:pt x="483122" y="483123"/>
                </a:lnTo>
                <a:lnTo>
                  <a:pt x="0" y="4831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rcRect l="0" t="0" r="0" b="0"/>
            <a:stretch>
              <a:fillRect l="0" t="0" r="0" b="0"/>
            </a:stretch>
          </a:blipFill>
        </p:spPr>
        <p:txBody>
          <a:bodyPr/>
          <a:lstStyle/>
          <a:p/>
        </p:txBody>
      </p:sp>
      <p:sp>
        <p:nvSpPr>
          <p:cNvPr id="794" name="Freeform 35"/>
          <p:cNvSpPr/>
          <p:nvPr/>
        </p:nvSpPr>
        <p:spPr>
          <a:xfrm>
            <a:off x="2593652" y="1646643"/>
            <a:ext cx="280010" cy="272882"/>
          </a:xfrm>
          <a:custGeom>
            <a:avLst/>
            <a:rect l="l" t="t" r="r" b="b"/>
            <a:pathLst>
              <a:path w="560020" h="545764">
                <a:moveTo>
                  <a:pt x="0" y="0"/>
                </a:moveTo>
                <a:lnTo>
                  <a:pt x="560020" y="0"/>
                </a:lnTo>
                <a:lnTo>
                  <a:pt x="560020" y="545764"/>
                </a:lnTo>
                <a:lnTo>
                  <a:pt x="0" y="5457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rcRect l="0" t="0" r="0" b="0"/>
            <a:stretch>
              <a:fillRect l="0" t="0" r="0" b="0"/>
            </a:stretch>
          </a:blipFill>
        </p:spPr>
        <p:txBody>
          <a:bodyPr/>
          <a:lstStyle/>
          <a:p/>
        </p:txBody>
      </p:sp>
      <p:sp>
        <p:nvSpPr>
          <p:cNvPr id="795" name="Freeform 36"/>
          <p:cNvSpPr/>
          <p:nvPr/>
        </p:nvSpPr>
        <p:spPr>
          <a:xfrm>
            <a:off x="2602730" y="3146856"/>
            <a:ext cx="261855" cy="170444"/>
          </a:xfrm>
          <a:custGeom>
            <a:avLst/>
            <a:rect l="l" t="t" r="r" b="b"/>
            <a:pathLst>
              <a:path w="523710" h="340888">
                <a:moveTo>
                  <a:pt x="0" y="0"/>
                </a:moveTo>
                <a:lnTo>
                  <a:pt x="523710" y="0"/>
                </a:lnTo>
                <a:lnTo>
                  <a:pt x="523710" y="340888"/>
                </a:lnTo>
                <a:lnTo>
                  <a:pt x="0" y="3408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rcRect l="0" t="0" r="0" b="0"/>
            <a:stretch>
              <a:fillRect l="0" t="0" r="0" b="0"/>
            </a:stretch>
          </a:blipFill>
        </p:spPr>
        <p:txBody>
          <a:bodyPr/>
          <a:lstStyle/>
          <a:p/>
        </p:txBody>
      </p:sp>
      <p:sp>
        <p:nvSpPr>
          <p:cNvPr id="796" name="TextBox 37"/>
          <p:cNvSpPr txBox="1"/>
          <p:nvPr/>
        </p:nvSpPr>
        <p:spPr>
          <a:xfrm>
            <a:off x="7196347" y="1888290"/>
            <a:ext cx="1043415" cy="1305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sz="1306" b="1">
                <a:solidFill>
                  <a:srgbClr val="FFBE1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POOR SALES OF NEW PRODUCT LINE</a:t>
            </a:r>
          </a:p>
        </p:txBody>
      </p:sp>
      <p:sp>
        <p:nvSpPr>
          <p:cNvPr id="797" name="TextBox 38"/>
          <p:cNvSpPr txBox="1"/>
          <p:nvPr/>
        </p:nvSpPr>
        <p:spPr>
          <a:xfrm>
            <a:off x="5344257" y="1060404"/>
            <a:ext cx="1979875" cy="270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5"/>
              </a:lnSpc>
            </a:pPr>
            <a:r>
              <a:rPr lang="en-US" sz="1143" b="1">
                <a:solidFill>
                  <a:srgbClr val="13379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CUSTOMER AWARENESS</a:t>
            </a:r>
          </a:p>
        </p:txBody>
      </p:sp>
      <p:sp>
        <p:nvSpPr>
          <p:cNvPr id="798" name="TextBox 39"/>
          <p:cNvSpPr txBox="1"/>
          <p:nvPr/>
        </p:nvSpPr>
        <p:spPr>
          <a:xfrm>
            <a:off x="5511747" y="3737254"/>
            <a:ext cx="1304116" cy="270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5"/>
              </a:lnSpc>
            </a:pPr>
            <a:r>
              <a:rPr lang="en-US" sz="1143" b="1">
                <a:solidFill>
                  <a:srgbClr val="13379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COMPETITION</a:t>
            </a:r>
          </a:p>
        </p:txBody>
      </p:sp>
      <p:sp>
        <p:nvSpPr>
          <p:cNvPr id="799" name="TextBox 40"/>
          <p:cNvSpPr txBox="1"/>
          <p:nvPr/>
        </p:nvSpPr>
        <p:spPr>
          <a:xfrm>
            <a:off x="3636281" y="4142137"/>
            <a:ext cx="1613765" cy="270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5"/>
              </a:lnSpc>
            </a:pPr>
            <a:r>
              <a:rPr lang="en-US" sz="1143" b="1">
                <a:solidFill>
                  <a:srgbClr val="13379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ECONOMIC FACTORS</a:t>
            </a:r>
          </a:p>
        </p:txBody>
      </p:sp>
      <p:sp>
        <p:nvSpPr>
          <p:cNvPr id="800" name="TextBox 41"/>
          <p:cNvSpPr txBox="1"/>
          <p:nvPr/>
        </p:nvSpPr>
        <p:spPr>
          <a:xfrm>
            <a:off x="2069916" y="3466755"/>
            <a:ext cx="1607492" cy="270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5"/>
              </a:lnSpc>
            </a:pPr>
            <a:r>
              <a:rPr lang="en-US" sz="1143" b="1">
                <a:solidFill>
                  <a:srgbClr val="13379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PRODUCT QUALITY</a:t>
            </a:r>
          </a:p>
        </p:txBody>
      </p:sp>
      <p:sp>
        <p:nvSpPr>
          <p:cNvPr id="801" name="TextBox 42"/>
          <p:cNvSpPr txBox="1"/>
          <p:nvPr/>
        </p:nvSpPr>
        <p:spPr>
          <a:xfrm>
            <a:off x="2383060" y="1275117"/>
            <a:ext cx="1129135" cy="270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5"/>
              </a:lnSpc>
            </a:pPr>
            <a:r>
              <a:rPr lang="en-US" sz="1143" b="1">
                <a:solidFill>
                  <a:srgbClr val="13379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MARKETING</a:t>
            </a:r>
          </a:p>
        </p:txBody>
      </p:sp>
      <p:sp>
        <p:nvSpPr>
          <p:cNvPr id="802" name="TextBox 43"/>
          <p:cNvSpPr txBox="1"/>
          <p:nvPr/>
        </p:nvSpPr>
        <p:spPr>
          <a:xfrm>
            <a:off x="4676418" y="1864948"/>
            <a:ext cx="1263214" cy="36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95"/>
              </a:lnSpc>
            </a:pPr>
            <a:r>
              <a:rPr lang="en-US" sz="74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Limited knowledge of new product line</a:t>
            </a:r>
          </a:p>
        </p:txBody>
      </p:sp>
      <p:sp>
        <p:nvSpPr>
          <p:cNvPr id="803" name="TextBox 44"/>
          <p:cNvSpPr txBox="1"/>
          <p:nvPr/>
        </p:nvSpPr>
        <p:spPr>
          <a:xfrm>
            <a:off x="6093748" y="1732800"/>
            <a:ext cx="1096782" cy="36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5"/>
              </a:lnSpc>
            </a:pPr>
            <a:r>
              <a:rPr lang="en-US" sz="74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Ineffective communication of benefits</a:t>
            </a:r>
          </a:p>
        </p:txBody>
      </p:sp>
      <p:sp>
        <p:nvSpPr>
          <p:cNvPr id="804" name="TextBox 45"/>
          <p:cNvSpPr txBox="1"/>
          <p:nvPr/>
        </p:nvSpPr>
        <p:spPr>
          <a:xfrm>
            <a:off x="5032358" y="2153392"/>
            <a:ext cx="1131447" cy="17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5"/>
              </a:lnSpc>
            </a:pPr>
            <a:r>
              <a:rPr lang="en-US" sz="74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No targeted advertising</a:t>
            </a:r>
          </a:p>
        </p:txBody>
      </p:sp>
      <p:sp>
        <p:nvSpPr>
          <p:cNvPr id="805" name="TextBox 46"/>
          <p:cNvSpPr txBox="1"/>
          <p:nvPr/>
        </p:nvSpPr>
        <p:spPr>
          <a:xfrm>
            <a:off x="6093748" y="3045131"/>
            <a:ext cx="957045" cy="36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5"/>
              </a:lnSpc>
            </a:pPr>
            <a:r>
              <a:rPr lang="en-US" sz="74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Price wars affecting profit margins</a:t>
            </a:r>
          </a:p>
        </p:txBody>
      </p:sp>
      <p:sp>
        <p:nvSpPr>
          <p:cNvPr id="806" name="TextBox 47"/>
          <p:cNvSpPr txBox="1"/>
          <p:nvPr/>
        </p:nvSpPr>
        <p:spPr>
          <a:xfrm>
            <a:off x="6020594" y="3402261"/>
            <a:ext cx="1175753" cy="36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5"/>
              </a:lnSpc>
            </a:pPr>
            <a:r>
              <a:rPr lang="en-US" sz="74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Established brands with loyal customer bases</a:t>
            </a:r>
          </a:p>
        </p:txBody>
      </p:sp>
      <p:sp>
        <p:nvSpPr>
          <p:cNvPr id="807" name="TextBox 48"/>
          <p:cNvSpPr txBox="1"/>
          <p:nvPr/>
        </p:nvSpPr>
        <p:spPr>
          <a:xfrm>
            <a:off x="6265358" y="2648955"/>
            <a:ext cx="880593" cy="36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5"/>
              </a:lnSpc>
            </a:pPr>
            <a:r>
              <a:rPr lang="en-US" sz="74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Strong competitors in the market</a:t>
            </a:r>
          </a:p>
        </p:txBody>
      </p:sp>
      <p:sp>
        <p:nvSpPr>
          <p:cNvPr id="808" name="TextBox 49"/>
          <p:cNvSpPr txBox="1"/>
          <p:nvPr/>
        </p:nvSpPr>
        <p:spPr>
          <a:xfrm>
            <a:off x="4890246" y="2683114"/>
            <a:ext cx="1022687" cy="36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5"/>
              </a:lnSpc>
            </a:pPr>
            <a:r>
              <a:rPr lang="en-US" sz="74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Changes in consumer spending habits</a:t>
            </a:r>
          </a:p>
        </p:txBody>
      </p:sp>
      <p:sp>
        <p:nvSpPr>
          <p:cNvPr id="810" name="TextBox 51"/>
          <p:cNvSpPr txBox="1"/>
          <p:nvPr/>
        </p:nvSpPr>
        <p:spPr>
          <a:xfrm>
            <a:off x="4486350" y="3358616"/>
            <a:ext cx="1006290" cy="17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5"/>
              </a:lnSpc>
            </a:pPr>
            <a:r>
              <a:rPr lang="en-US" sz="74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 Economic downturn </a:t>
            </a:r>
          </a:p>
        </p:txBody>
      </p:sp>
      <p:sp>
        <p:nvSpPr>
          <p:cNvPr id="811" name="TextBox 52"/>
          <p:cNvSpPr txBox="1"/>
          <p:nvPr/>
        </p:nvSpPr>
        <p:spPr>
          <a:xfrm>
            <a:off x="3011593" y="2033521"/>
            <a:ext cx="1380322" cy="17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5"/>
              </a:lnSpc>
            </a:pPr>
            <a:r>
              <a:rPr lang="en-US" sz="74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Weak promotional strategies</a:t>
            </a:r>
          </a:p>
        </p:txBody>
      </p:sp>
      <p:sp>
        <p:nvSpPr>
          <p:cNvPr id="812" name="TextBox 53"/>
          <p:cNvSpPr txBox="1"/>
          <p:nvPr/>
        </p:nvSpPr>
        <p:spPr>
          <a:xfrm>
            <a:off x="3050516" y="1733846"/>
            <a:ext cx="1493807" cy="36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5"/>
              </a:lnSpc>
            </a:pPr>
            <a:r>
              <a:rPr lang="en-US" sz="74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 Inadequate social media engagement</a:t>
            </a:r>
          </a:p>
        </p:txBody>
      </p:sp>
      <p:sp>
        <p:nvSpPr>
          <p:cNvPr id="813" name="TextBox 54"/>
          <p:cNvSpPr txBox="1"/>
          <p:nvPr/>
        </p:nvSpPr>
        <p:spPr>
          <a:xfrm>
            <a:off x="3137777" y="2233745"/>
            <a:ext cx="1319284" cy="17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5"/>
              </a:lnSpc>
            </a:pPr>
            <a:r>
              <a:rPr lang="en-US" sz="74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Lack of online presence</a:t>
            </a:r>
          </a:p>
        </p:txBody>
      </p:sp>
      <p:sp>
        <p:nvSpPr>
          <p:cNvPr id="814" name="TextBox 55"/>
          <p:cNvSpPr txBox="1"/>
          <p:nvPr/>
        </p:nvSpPr>
        <p:spPr>
          <a:xfrm>
            <a:off x="3146246" y="2641103"/>
            <a:ext cx="1390749" cy="17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5"/>
              </a:lnSpc>
            </a:pPr>
            <a:r>
              <a:rPr lang="en-US" sz="74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Low-quality skincare products</a:t>
            </a:r>
          </a:p>
        </p:txBody>
      </p:sp>
      <p:sp>
        <p:nvSpPr>
          <p:cNvPr id="815" name="TextBox 56"/>
          <p:cNvSpPr txBox="1"/>
          <p:nvPr/>
        </p:nvSpPr>
        <p:spPr>
          <a:xfrm>
            <a:off x="3011593" y="2893457"/>
            <a:ext cx="1505228" cy="17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5"/>
              </a:lnSpc>
            </a:pPr>
            <a:r>
              <a:rPr lang="en-US" sz="74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Inconsistent quality in sportswear</a:t>
            </a:r>
          </a:p>
        </p:txBody>
      </p:sp>
      <p:sp>
        <p:nvSpPr>
          <p:cNvPr id="816" name="TextBox 57"/>
          <p:cNvSpPr txBox="1"/>
          <p:nvPr/>
        </p:nvSpPr>
        <p:spPr>
          <a:xfrm>
            <a:off x="2966874" y="3210112"/>
            <a:ext cx="1425041" cy="5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5"/>
              </a:lnSpc>
            </a:pPr>
            <a:r>
              <a:rPr lang="en-US" sz="748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Lack of product testing and feedback</a:t>
            </a:r>
          </a:p>
          <a:p>
            <a:pPr algn="l">
              <a:lnSpc>
                <a:spcPts val="1495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>
            <a:spLocks noGrp="1" noEditPoints="1"/>
          </p:cNvSpPr>
          <p:nvPr>
            <p:ph type="title"/>
          </p:nvPr>
        </p:nvSpPr>
        <p:spPr>
          <a:xfrm>
            <a:off x="2627863" y="2016645"/>
            <a:ext cx="3888273" cy="208851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ORRA Smart Goals</a:t>
            </a:r>
          </a:p>
          <a:p>
            <a:pPr algn="ctr"/>
            <a:r>
              <a:rPr lang="en-US" sz="1200"/>
              <a:t>Goal 1: Increase Sales Revenue</a:t>
            </a:r>
          </a:p>
          <a:p>
            <a:pPr algn="ctr"/>
            <a:r>
              <a:rPr lang="en-US" sz="1200"/>
              <a:t>Original Goal:</a:t>
            </a:r>
          </a:p>
          <a:p>
            <a:pPr algn="ctr"/>
            <a:r>
              <a:rPr lang="en-US" sz="1200"/>
              <a:t>Improve sales revenue from the new product line.</a:t>
            </a:r>
          </a:p>
          <a:p>
            <a:pPr algn="ctr"/>
            <a:endParaRPr lang="en-US" sz="1200"/>
          </a:p>
          <a:p>
            <a:pPr algn="ctr"/>
            <a:r>
              <a:rPr lang="en-US" sz="1200"/>
              <a:t>SMART Goal:</a:t>
            </a:r>
          </a:p>
          <a:p>
            <a:pPr algn="ctr"/>
            <a:r>
              <a:rPr lang="en-US" sz="1200"/>
              <a:t>Increase sales revenue from the new product line by 25% within six months through targeted marketing campaigns and promotions.</a:t>
            </a:r>
          </a:p>
        </p:txBody>
      </p:sp>
      <p:sp>
        <p:nvSpPr>
          <p:cNvPr id="703" name="Google Shape;703;p81"/>
          <p:cNvSpPr>
            <a:spLocks noGrp="1" noEditPoints="1"/>
          </p:cNvSpPr>
          <p:nvPr>
            <p:ph type="title" idx="2"/>
          </p:nvPr>
        </p:nvSpPr>
        <p:spPr>
          <a:xfrm>
            <a:off x="3971975" y="1038345"/>
            <a:ext cx="120005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-US"/>
              <a:t>3</a:t>
            </a:r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TextBox 713"/>
          <p:cNvSpPr txBox="1"/>
          <p:nvPr/>
        </p:nvSpPr>
        <p:spPr>
          <a:xfrm>
            <a:off x="327660" y="607187"/>
            <a:ext cx="8488680" cy="392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Specific:</a:t>
            </a:r>
          </a:p>
          <a:p>
            <a:r>
              <a:rPr lang="en-US"/>
              <a:t>Focus on increasing sales revenue from the new product line.</a:t>
            </a:r>
          </a:p>
          <a:p>
            <a:endParaRPr lang="en-US"/>
          </a:p>
          <a:p>
            <a:r>
              <a:rPr lang="en-US"/>
              <a:t>Measurable:</a:t>
            </a:r>
          </a:p>
          <a:p>
            <a:r>
              <a:rPr lang="en-US"/>
              <a:t>Target: Achieve a 25% increase in sales revenue.</a:t>
            </a:r>
          </a:p>
          <a:p>
            <a:r>
              <a:rPr lang="en-US"/>
              <a:t>Timeframe: Within six months.</a:t>
            </a:r>
          </a:p>
          <a:p>
            <a:endParaRPr lang="en-US"/>
          </a:p>
          <a:p>
            <a:r>
              <a:rPr lang="en-US"/>
              <a:t>Achievable:</a:t>
            </a:r>
          </a:p>
          <a:p>
            <a:r>
              <a:rPr lang="en-US"/>
              <a:t>Action Plan: Implement targeted marketing campaigns using social media, emails, and promotional strategies.</a:t>
            </a:r>
          </a:p>
          <a:p>
            <a:endParaRPr lang="en-US"/>
          </a:p>
          <a:p>
            <a:r>
              <a:rPr lang="en-US"/>
              <a:t>Relevant:</a:t>
            </a:r>
          </a:p>
          <a:p>
            <a:r>
              <a:rPr lang="en-US"/>
              <a:t>Directly addresses the issue of poor sales, aligning with business objectives to improve overall sales.</a:t>
            </a:r>
          </a:p>
          <a:p>
            <a:endParaRPr lang="en-US"/>
          </a:p>
          <a:p>
            <a:r>
              <a:rPr lang="en-US"/>
              <a:t>Time-bound:</a:t>
            </a:r>
          </a:p>
          <a:p>
            <a:r>
              <a:rPr lang="en-US"/>
              <a:t>Deadline: Six months.</a:t>
            </a:r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>
            <a:spLocks noGrp="1" noEditPoints="1"/>
          </p:cNvSpPr>
          <p:nvPr>
            <p:ph type="title"/>
          </p:nvPr>
        </p:nvSpPr>
        <p:spPr>
          <a:xfrm>
            <a:off x="2627863" y="1527495"/>
            <a:ext cx="3888273" cy="208851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ORRA Smart Goals</a:t>
            </a:r>
          </a:p>
          <a:p>
            <a:pPr algn="ctr"/>
            <a:r>
              <a:rPr lang="en-US" sz="1200"/>
              <a:t>Goal 2: Enhance Product Quality</a:t>
            </a:r>
          </a:p>
          <a:p>
            <a:pPr algn="ctr"/>
            <a:r>
              <a:rPr lang="en-US" sz="1200"/>
              <a:t>Original Goal:</a:t>
            </a:r>
          </a:p>
          <a:p>
            <a:pPr algn="ctr"/>
            <a:r>
              <a:rPr lang="en-US" sz="1200"/>
              <a:t>Improve the quality of skincare products.</a:t>
            </a:r>
          </a:p>
          <a:p>
            <a:pPr algn="ctr"/>
            <a:endParaRPr lang="en-US" sz="1200"/>
          </a:p>
          <a:p>
            <a:pPr algn="ctr"/>
            <a:r>
              <a:rPr lang="en-US" sz="1200"/>
              <a:t>SMART Goal:</a:t>
            </a:r>
          </a:p>
          <a:p>
            <a:pPr algn="ctr"/>
            <a:r>
              <a:rPr lang="en-US" sz="1200"/>
              <a:t>Enhance the quality of skincare products to achieve a customer satisfaction score of 85% or higher within three months by conducting product reviews and gathering customer feedback.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TextBox 713"/>
          <p:cNvSpPr txBox="1"/>
          <p:nvPr/>
        </p:nvSpPr>
        <p:spPr>
          <a:xfrm>
            <a:off x="488950" y="927226"/>
            <a:ext cx="8488680" cy="328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Specific:</a:t>
            </a:r>
          </a:p>
          <a:p>
            <a:r>
              <a:rPr lang="en-US"/>
              <a:t>Identifies the focus on skincare products for improvement.</a:t>
            </a:r>
          </a:p>
          <a:p>
            <a:endParaRPr lang="en-US"/>
          </a:p>
          <a:p>
            <a:r>
              <a:rPr lang="en-US"/>
              <a:t>Measurable:</a:t>
            </a:r>
          </a:p>
          <a:p>
            <a:r>
              <a:rPr lang="en-US"/>
              <a:t>Target: Achieve a customer satisfaction score of 85% or higher.</a:t>
            </a:r>
          </a:p>
          <a:p>
            <a:endParaRPr lang="en-US"/>
          </a:p>
          <a:p>
            <a:r>
              <a:rPr lang="en-US"/>
              <a:t>Achievable:</a:t>
            </a:r>
          </a:p>
          <a:p>
            <a:r>
              <a:rPr lang="en-US"/>
              <a:t>Action Plan: Conduct product reviews, gather customer feedback, and perform internal quality audits after six weeks to ensure progress.</a:t>
            </a:r>
          </a:p>
          <a:p>
            <a:endParaRPr lang="en-US"/>
          </a:p>
          <a:p>
            <a:r>
              <a:rPr lang="en-US"/>
              <a:t>Relevant:</a:t>
            </a:r>
          </a:p>
          <a:p>
            <a:r>
              <a:rPr lang="en-US"/>
              <a:t>Directly impacts customer satisfaction and sales, making it highly relevant to overall objectives.</a:t>
            </a:r>
          </a:p>
          <a:p>
            <a:endParaRPr lang="en-US"/>
          </a:p>
          <a:p>
            <a:r>
              <a:rPr lang="en-US"/>
              <a:t>Time-bound:</a:t>
            </a:r>
          </a:p>
          <a:p>
            <a:r>
              <a:rPr lang="en-US"/>
              <a:t>Deadline: Three months.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>
            <a:spLocks noGrp="1" noEditPoints="1"/>
          </p:cNvSpPr>
          <p:nvPr>
            <p:ph type="title"/>
          </p:nvPr>
        </p:nvSpPr>
        <p:spPr>
          <a:xfrm>
            <a:off x="3344143" y="2393950"/>
            <a:ext cx="2455714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ORRA OKRs</a:t>
            </a:r>
            <a:endParaRPr lang="en-US" sz="1200"/>
          </a:p>
        </p:txBody>
      </p:sp>
      <p:sp>
        <p:nvSpPr>
          <p:cNvPr id="703" name="Google Shape;703;p81"/>
          <p:cNvSpPr>
            <a:spLocks noGrp="1" noEditPoints="1"/>
          </p:cNvSpPr>
          <p:nvPr>
            <p:ph type="title" idx="2"/>
          </p:nvPr>
        </p:nvSpPr>
        <p:spPr>
          <a:xfrm>
            <a:off x="3975150" y="1415650"/>
            <a:ext cx="11937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-US"/>
              <a:t>4</a:t>
            </a:r>
            <a:endParaRPr lang="e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TextBox 713"/>
          <p:cNvSpPr txBox="1"/>
          <p:nvPr/>
        </p:nvSpPr>
        <p:spPr>
          <a:xfrm>
            <a:off x="327660" y="1673986"/>
            <a:ext cx="8488680" cy="179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Objective 1: Increase Sales of New Product Line</a:t>
            </a:r>
          </a:p>
          <a:p>
            <a:endParaRPr lang="en-US"/>
          </a:p>
          <a:p>
            <a:r>
              <a:rPr lang="en-US"/>
              <a:t>Key Result 1: Achieve a 25% increase in sales revenue from the new line within six months.</a:t>
            </a:r>
          </a:p>
          <a:p>
            <a:endParaRPr lang="en-US"/>
          </a:p>
          <a:p>
            <a:r>
              <a:rPr lang="en-US"/>
              <a:t>Key Result 2: Acquire 500 new customers for the new product line by the end of the quarter.</a:t>
            </a:r>
          </a:p>
          <a:p>
            <a:endParaRPr lang="en-US"/>
          </a:p>
          <a:p>
            <a:r>
              <a:rPr lang="en-US"/>
              <a:t>Key Result 3: Improve the average order value by 15% through upselling and cross-selling strategies, such as bundling offers or loyalty discounts.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TextBox 714"/>
          <p:cNvSpPr txBox="1"/>
          <p:nvPr/>
        </p:nvSpPr>
        <p:spPr>
          <a:xfrm>
            <a:off x="514350" y="1460627"/>
            <a:ext cx="8115300" cy="2222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Objective 2: Enhance Product Quality</a:t>
            </a:r>
          </a:p>
          <a:p>
            <a:endParaRPr lang="en-US"/>
          </a:p>
          <a:p>
            <a:r>
              <a:rPr lang="en-US"/>
              <a:t>Key Result 1: Achieve a customer satisfaction score of 85% or higher for skincare products within three months.</a:t>
            </a:r>
          </a:p>
          <a:p>
            <a:endParaRPr lang="en-US"/>
          </a:p>
          <a:p>
            <a:r>
              <a:rPr lang="en-US"/>
              <a:t>Key Result 2: Reduce return rates for skincare products to below 5% by improving quality control processes.</a:t>
            </a:r>
          </a:p>
          <a:p>
            <a:endParaRPr lang="en-US"/>
          </a:p>
          <a:p>
            <a:r>
              <a:rPr lang="en-US"/>
              <a:t>Key Result 3: Implement a customer feedback loop to gather insights on product quality by the end of the quarter.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TextBox 714"/>
          <p:cNvSpPr txBox="1"/>
          <p:nvPr/>
        </p:nvSpPr>
        <p:spPr>
          <a:xfrm>
            <a:off x="514350" y="1673986"/>
            <a:ext cx="8115300" cy="179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Objective 3: Expand Customer Awareness</a:t>
            </a:r>
          </a:p>
          <a:p>
            <a:endParaRPr lang="en-US"/>
          </a:p>
          <a:p>
            <a:r>
              <a:rPr lang="en-US"/>
              <a:t>Key Result 1: Increase social media followers by 50% within four months.</a:t>
            </a:r>
          </a:p>
          <a:p>
            <a:endParaRPr lang="en-US"/>
          </a:p>
          <a:p>
            <a:r>
              <a:rPr lang="en-US"/>
              <a:t>Key Result 2: Generate 10,000 new leads through targeted marketing campaigns.</a:t>
            </a:r>
          </a:p>
          <a:p>
            <a:endParaRPr lang="en-US"/>
          </a:p>
          <a:p>
            <a:r>
              <a:rPr lang="en-US"/>
              <a:t>Key Result 3: Achieve a 30% increase in website traffic from organic search and paid ads (e.g., Instagram influencers, Google Ads).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/>
          <p:cNvSpPr>
            <a:spLocks noGrp="1" noEditPoints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</a:p>
        </p:txBody>
      </p:sp>
      <p:sp>
        <p:nvSpPr>
          <p:cNvPr id="495" name="Google Shape;495;p61"/>
          <p:cNvSpPr>
            <a:spLocks noGrp="1" noEditPoints="1"/>
          </p:cNvSpPr>
          <p:nvPr>
            <p:ph type="subTitle" idx="3"/>
          </p:nvPr>
        </p:nvSpPr>
        <p:spPr>
          <a:xfrm>
            <a:off x="479952" y="1990812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Analysis</a:t>
            </a:r>
          </a:p>
        </p:txBody>
      </p:sp>
      <p:sp>
        <p:nvSpPr>
          <p:cNvPr id="496" name="Google Shape;496;p61"/>
          <p:cNvSpPr>
            <a:spLocks noGrp="1" noEditPoints="1"/>
          </p:cNvSpPr>
          <p:nvPr>
            <p:ph type="subTitle" idx="1"/>
          </p:nvPr>
        </p:nvSpPr>
        <p:spPr>
          <a:xfrm>
            <a:off x="5903950" y="1657062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Initiation</a:t>
            </a:r>
          </a:p>
        </p:txBody>
      </p:sp>
      <p:sp>
        <p:nvSpPr>
          <p:cNvPr id="497" name="Google Shape;497;p61"/>
          <p:cNvSpPr>
            <a:spLocks noGrp="1" noEditPoints="1"/>
          </p:cNvSpPr>
          <p:nvPr>
            <p:ph type="subTitle" idx="2"/>
          </p:nvPr>
        </p:nvSpPr>
        <p:spPr>
          <a:xfrm>
            <a:off x="5903950" y="196923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involves defining the project's purpose, scope, and objectives to secure approval and resources</a:t>
            </a:r>
          </a:p>
        </p:txBody>
      </p:sp>
      <p:sp>
        <p:nvSpPr>
          <p:cNvPr id="498" name="Google Shape;498;p61"/>
          <p:cNvSpPr>
            <a:spLocks noGrp="1" noEditPoints="1"/>
          </p:cNvSpPr>
          <p:nvPr>
            <p:ph type="subTitle" idx="4"/>
          </p:nvPr>
        </p:nvSpPr>
        <p:spPr>
          <a:xfrm>
            <a:off x="479952" y="23029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t> assesses organizational needs and defines solutions to improve processes and deliver value</a:t>
            </a:r>
          </a:p>
        </p:txBody>
      </p:sp>
      <p:sp>
        <p:nvSpPr>
          <p:cNvPr id="501" name="Google Shape;501;p61"/>
          <p:cNvSpPr>
            <a:spLocks noGrp="1" noEditPoints="1"/>
          </p:cNvSpPr>
          <p:nvPr>
            <p:ph type="subTitle" idx="7"/>
          </p:nvPr>
        </p:nvSpPr>
        <p:spPr>
          <a:xfrm>
            <a:off x="3417800" y="3212962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Planning</a:t>
            </a:r>
          </a:p>
        </p:txBody>
      </p:sp>
      <p:sp>
        <p:nvSpPr>
          <p:cNvPr id="502" name="Google Shape;502;p61"/>
          <p:cNvSpPr>
            <a:spLocks noGrp="1" noEditPoints="1"/>
          </p:cNvSpPr>
          <p:nvPr>
            <p:ph type="subTitle" idx="8"/>
          </p:nvPr>
        </p:nvSpPr>
        <p:spPr>
          <a:xfrm>
            <a:off x="3417850" y="352513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outlines the strategy, timeline, budget, and resources required to achieve project goals effectively.</a:t>
            </a:r>
          </a:p>
        </p:txBody>
      </p:sp>
      <p:sp>
        <p:nvSpPr>
          <p:cNvPr id="503" name="Google Shape;503;p61"/>
          <p:cNvSpPr>
            <a:spLocks noGrp="1" noEditPoints="1"/>
          </p:cNvSpPr>
          <p:nvPr>
            <p:ph type="title" idx="9"/>
          </p:nvPr>
        </p:nvSpPr>
        <p:spPr>
          <a:xfrm>
            <a:off x="1203402" y="135147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</a:p>
        </p:txBody>
      </p:sp>
      <p:sp>
        <p:nvSpPr>
          <p:cNvPr id="504" name="Google Shape;504;p61"/>
          <p:cNvSpPr>
            <a:spLocks noGrp="1" noEditPoints="1"/>
          </p:cNvSpPr>
          <p:nvPr>
            <p:ph type="title" idx="13"/>
          </p:nvPr>
        </p:nvSpPr>
        <p:spPr>
          <a:xfrm>
            <a:off x="6627400" y="10177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</a:p>
        </p:txBody>
      </p:sp>
      <p:sp>
        <p:nvSpPr>
          <p:cNvPr id="505" name="Google Shape;505;p61"/>
          <p:cNvSpPr>
            <a:spLocks noGrp="1" noEditPoints="1"/>
          </p:cNvSpPr>
          <p:nvPr>
            <p:ph type="title" idx="14"/>
          </p:nvPr>
        </p:nvSpPr>
        <p:spPr>
          <a:xfrm>
            <a:off x="4141300" y="257175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TextBox 714"/>
          <p:cNvSpPr txBox="1"/>
          <p:nvPr/>
        </p:nvSpPr>
        <p:spPr>
          <a:xfrm>
            <a:off x="514350" y="1247266"/>
            <a:ext cx="8115300" cy="243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Objective 4: Improve Marketing Strategy</a:t>
            </a:r>
          </a:p>
          <a:p>
            <a:endParaRPr lang="en-US"/>
          </a:p>
          <a:p>
            <a:r>
              <a:rPr lang="en-US"/>
              <a:t>Key Result 1: Launch three new marketing campaigns focused on the new product line within two months.</a:t>
            </a:r>
          </a:p>
          <a:p>
            <a:endParaRPr lang="en-US"/>
          </a:p>
          <a:p>
            <a:r>
              <a:rPr lang="en-US"/>
              <a:t>Key Result 2: Increase engagement rates on social media by 30% through interactive content.</a:t>
            </a:r>
          </a:p>
          <a:p>
            <a:endParaRPr lang="en-US"/>
          </a:p>
          <a:p>
            <a:r>
              <a:rPr lang="en-US"/>
              <a:t>Key Result 3: Achieve a 20% conversion rate from marketing campaigns by optimizing landing pages and calls to action.</a:t>
            </a:r>
          </a:p>
          <a:p>
            <a:r>
              <a:rPr lang="en-US"/>
              <a:t>Monitor Cost Per Acquisition (CPA) and Click-Through Rate (CTR) to assess campaign performance.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>
            <a:spLocks noGrp="1" noEditPoints="1"/>
          </p:cNvSpPr>
          <p:nvPr>
            <p:ph type="title"/>
          </p:nvPr>
        </p:nvSpPr>
        <p:spPr>
          <a:xfrm>
            <a:off x="3487018" y="2498725"/>
            <a:ext cx="2169964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Power Grid</a:t>
            </a:r>
            <a:endParaRPr lang="en-US" sz="1200"/>
          </a:p>
        </p:txBody>
      </p:sp>
      <p:sp>
        <p:nvSpPr>
          <p:cNvPr id="703" name="Google Shape;703;p81"/>
          <p:cNvSpPr>
            <a:spLocks noGrp="1" noEditPoints="1"/>
          </p:cNvSpPr>
          <p:nvPr>
            <p:ph type="title" idx="2"/>
          </p:nvPr>
        </p:nvSpPr>
        <p:spPr>
          <a:xfrm>
            <a:off x="3965625" y="1666475"/>
            <a:ext cx="121275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-US"/>
              <a:t>5</a:t>
            </a:r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105;p26"/>
          <p:cNvSpPr txBox="1"/>
          <p:nvPr/>
        </p:nvSpPr>
        <p:spPr>
          <a:xfrm>
            <a:off x="1788561" y="530321"/>
            <a:ext cx="2817600" cy="18681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>
            <a:no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itchFamily="34" charset="0"/>
              <a:buNone/>
            </a:pPr>
            <a:r>
              <a:rPr lang="en" sz="1400" i="0" u="none" strike="noStrike" cap="none">
                <a:solidFill>
                  <a:srgbClr val="666666"/>
                </a:solidFill>
              </a:rPr>
              <a:t>Keep satisfied (high priority)</a:t>
            </a:r>
            <a:endParaRPr sz="1400" i="0" u="none" strike="noStrike" cap="none">
              <a:solidFill>
                <a:srgbClr val="666666"/>
              </a:solidFill>
            </a:endParaRPr>
          </a:p>
        </p:txBody>
      </p:sp>
      <p:sp>
        <p:nvSpPr>
          <p:cNvPr id="729" name="Google Shape;106;p26"/>
          <p:cNvSpPr txBox="1"/>
          <p:nvPr/>
        </p:nvSpPr>
        <p:spPr>
          <a:xfrm>
            <a:off x="4606156" y="530321"/>
            <a:ext cx="2817600" cy="18681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>
            <a:no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itchFamily="34" charset="0"/>
              <a:buNone/>
            </a:pPr>
            <a:r>
              <a:rPr lang="en" sz="1400" i="0" u="none" strike="noStrike" cap="none">
                <a:solidFill>
                  <a:srgbClr val="666666"/>
                </a:solidFill>
              </a:rPr>
              <a:t>Manage closely (high effort)</a:t>
            </a:r>
            <a:endParaRPr sz="1400" i="0" u="none" strike="noStrike" cap="none">
              <a:solidFill>
                <a:srgbClr val="666666"/>
              </a:solidFill>
            </a:endParaRPr>
          </a:p>
        </p:txBody>
      </p:sp>
      <p:sp>
        <p:nvSpPr>
          <p:cNvPr id="730" name="Google Shape;107;p26"/>
          <p:cNvSpPr txBox="1"/>
          <p:nvPr/>
        </p:nvSpPr>
        <p:spPr>
          <a:xfrm>
            <a:off x="1788561" y="2400281"/>
            <a:ext cx="2817600" cy="18681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>
            <a:no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itchFamily="34" charset="0"/>
              <a:buNone/>
            </a:pPr>
            <a:r>
              <a:rPr lang="en" sz="1400" i="0" u="none" strike="noStrike" cap="none">
                <a:solidFill>
                  <a:srgbClr val="666666"/>
                </a:solidFill>
              </a:rPr>
              <a:t>Monitor (minimum effort)</a:t>
            </a:r>
            <a:endParaRPr sz="1400" i="0" u="none" strike="noStrike" cap="none">
              <a:solidFill>
                <a:srgbClr val="666666"/>
              </a:solidFill>
            </a:endParaRPr>
          </a:p>
        </p:txBody>
      </p:sp>
      <p:sp>
        <p:nvSpPr>
          <p:cNvPr id="731" name="Google Shape;108;p26"/>
          <p:cNvSpPr txBox="1"/>
          <p:nvPr/>
        </p:nvSpPr>
        <p:spPr>
          <a:xfrm>
            <a:off x="4606156" y="2398556"/>
            <a:ext cx="2817600" cy="18681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>
            <a:no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itchFamily="34" charset="0"/>
              <a:buNone/>
            </a:pPr>
            <a:r>
              <a:rPr lang="en">
                <a:solidFill>
                  <a:srgbClr val="666666"/>
                </a:solidFill>
              </a:rPr>
              <a:t>Show consideration</a:t>
            </a:r>
            <a:endParaRPr sz="1400" i="0" u="none" strike="noStrike" cap="none">
              <a:solidFill>
                <a:srgbClr val="666666"/>
              </a:solidFill>
            </a:endParaRPr>
          </a:p>
        </p:txBody>
      </p:sp>
      <p:sp>
        <p:nvSpPr>
          <p:cNvPr id="732" name="Google Shape;109;p26"/>
          <p:cNvSpPr txBox="1"/>
          <p:nvPr/>
        </p:nvSpPr>
        <p:spPr>
          <a:xfrm>
            <a:off x="64188" y="413171"/>
            <a:ext cx="12204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>
            <a:noAutofit/>
          </a:bodyPr>
          <a:lstStyle/>
          <a:p>
            <a: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itchFamily="34" charset="0"/>
              <a:buNone/>
            </a:pPr>
            <a:r>
              <a:rPr lang="en" sz="1400" b="1" i="0" u="none" strike="noStrike" cap="none">
                <a:solidFill>
                  <a:srgbClr val="666666"/>
                </a:solidFill>
              </a:rPr>
              <a:t>high</a:t>
            </a:r>
            <a:endParaRPr sz="1400" b="1" i="0" u="none" strike="noStrike" cap="none">
              <a:solidFill>
                <a:srgbClr val="666666"/>
              </a:solidFill>
            </a:endParaRPr>
          </a:p>
        </p:txBody>
      </p:sp>
      <p:sp>
        <p:nvSpPr>
          <p:cNvPr id="733" name="Google Shape;110;p26"/>
          <p:cNvSpPr txBox="1"/>
          <p:nvPr/>
        </p:nvSpPr>
        <p:spPr>
          <a:xfrm>
            <a:off x="943638" y="4258110"/>
            <a:ext cx="12204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>
            <a:noAutofit/>
          </a:bodyPr>
          <a:lstStyle/>
          <a:p>
            <a: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itchFamily="34" charset="0"/>
              <a:buNone/>
            </a:pPr>
            <a:r>
              <a:rPr lang="en" sz="1400" b="1" i="0" u="none" strike="noStrike" cap="none">
                <a:solidFill>
                  <a:srgbClr val="666666"/>
                </a:solidFill>
              </a:rPr>
              <a:t>low</a:t>
            </a:r>
            <a:endParaRPr sz="1400" b="1" i="0" u="none" strike="noStrike" cap="none">
              <a:solidFill>
                <a:srgbClr val="666666"/>
              </a:solidFill>
            </a:endParaRPr>
          </a:p>
        </p:txBody>
      </p:sp>
      <p:cxnSp>
        <p:nvCxnSpPr>
          <p:cNvPr id="734" name="Google Shape;111;p26"/>
          <p:cNvCxnSpPr/>
          <p:nvPr/>
        </p:nvCxnSpPr>
        <p:spPr>
          <a:xfrm rot="10800000">
            <a:off x="1050288" y="783260"/>
            <a:ext cx="0" cy="14766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35" name="Google Shape;112;p26"/>
          <p:cNvCxnSpPr/>
          <p:nvPr/>
        </p:nvCxnSpPr>
        <p:spPr>
          <a:xfrm>
            <a:off x="1050288" y="2519629"/>
            <a:ext cx="0" cy="15429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36" name="Google Shape;113;p26"/>
          <p:cNvSpPr txBox="1"/>
          <p:nvPr/>
        </p:nvSpPr>
        <p:spPr>
          <a:xfrm>
            <a:off x="6613859" y="4268381"/>
            <a:ext cx="92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>
            <a:no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itchFamily="34" charset="0"/>
              <a:buNone/>
            </a:pPr>
            <a:r>
              <a:rPr lang="en" sz="1400" b="1" i="0" u="none" strike="noStrike" cap="none">
                <a:solidFill>
                  <a:srgbClr val="666666"/>
                </a:solidFill>
              </a:rPr>
              <a:t>high</a:t>
            </a:r>
            <a:endParaRPr sz="1400" b="1" i="0" u="none" strike="noStrike" cap="none">
              <a:solidFill>
                <a:srgbClr val="666666"/>
              </a:solidFill>
            </a:endParaRPr>
          </a:p>
        </p:txBody>
      </p:sp>
      <p:sp>
        <p:nvSpPr>
          <p:cNvPr id="737" name="Google Shape;114;p26"/>
          <p:cNvSpPr txBox="1"/>
          <p:nvPr/>
        </p:nvSpPr>
        <p:spPr>
          <a:xfrm>
            <a:off x="588138" y="4149510"/>
            <a:ext cx="92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>
            <a:no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itchFamily="34" charset="0"/>
              <a:buNone/>
            </a:pPr>
            <a:r>
              <a:rPr lang="en" sz="1400" b="1" i="0" u="none" strike="noStrike" cap="none">
                <a:solidFill>
                  <a:srgbClr val="666666"/>
                </a:solidFill>
              </a:rPr>
              <a:t>low</a:t>
            </a:r>
            <a:endParaRPr sz="1400" b="1" i="0" u="none" strike="noStrike" cap="none">
              <a:solidFill>
                <a:srgbClr val="666666"/>
              </a:solidFill>
            </a:endParaRPr>
          </a:p>
        </p:txBody>
      </p:sp>
      <p:cxnSp>
        <p:nvCxnSpPr>
          <p:cNvPr id="738" name="Google Shape;115;p26"/>
          <p:cNvCxnSpPr/>
          <p:nvPr/>
        </p:nvCxnSpPr>
        <p:spPr>
          <a:xfrm>
            <a:off x="4859761" y="4492410"/>
            <a:ext cx="1840200" cy="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39" name="Google Shape;117;p26"/>
          <p:cNvCxnSpPr/>
          <p:nvPr/>
        </p:nvCxnSpPr>
        <p:spPr>
          <a:xfrm rot="10800000">
            <a:off x="2264961" y="4492410"/>
            <a:ext cx="1773900" cy="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1" name="Google Shape;119;p26"/>
          <p:cNvSpPr/>
          <p:nvPr/>
        </p:nvSpPr>
        <p:spPr>
          <a:xfrm>
            <a:off x="5272613" y="1495760"/>
            <a:ext cx="808800" cy="3429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FFFFFF"/>
                </a:solidFill>
              </a:rPr>
              <a:t>Quality Comtrol</a:t>
            </a:r>
            <a:endParaRPr sz="900" b="1">
              <a:solidFill>
                <a:srgbClr val="FFFFFF"/>
              </a:solidFill>
            </a:endParaRPr>
          </a:p>
        </p:txBody>
      </p:sp>
      <p:sp>
        <p:nvSpPr>
          <p:cNvPr id="742" name="Google Shape;120;p26"/>
          <p:cNvSpPr/>
          <p:nvPr/>
        </p:nvSpPr>
        <p:spPr>
          <a:xfrm>
            <a:off x="4038861" y="1075460"/>
            <a:ext cx="1007100" cy="4461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bg1"/>
                </a:solidFill>
              </a:rPr>
              <a:t>Designer Graphic </a:t>
            </a:r>
            <a:endParaRPr sz="700" b="1">
              <a:solidFill>
                <a:schemeClr val="bg1"/>
              </a:solidFill>
            </a:endParaRPr>
          </a:p>
        </p:txBody>
      </p:sp>
      <p:sp>
        <p:nvSpPr>
          <p:cNvPr id="743" name="Google Shape;121;p26"/>
          <p:cNvSpPr/>
          <p:nvPr/>
        </p:nvSpPr>
        <p:spPr>
          <a:xfrm>
            <a:off x="5109712" y="904010"/>
            <a:ext cx="1007100" cy="446100"/>
          </a:xfrm>
          <a:prstGeom prst="roundRect">
            <a:avLst>
              <a:gd name="adj" fmla="val 19956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itchFamily="34" charset="0"/>
              <a:buNone/>
            </a:pPr>
            <a:endParaRPr lang="en-US" sz="800">
              <a:solidFill>
                <a:schemeClr val="dk1"/>
              </a:solidFill>
            </a:endParaRP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" sz="800">
                <a:solidFill>
                  <a:schemeClr val="bg1"/>
                </a:solidFill>
              </a:rPr>
              <a:t> Project Owner/Manager</a:t>
            </a:r>
            <a:endParaRPr sz="800">
              <a:solidFill>
                <a:schemeClr val="bg1"/>
              </a:solidFill>
            </a:endParaRP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itchFamily="34" charset="0"/>
              <a:buNone/>
            </a:pPr>
            <a:endParaRPr sz="900" b="1">
              <a:solidFill>
                <a:srgbClr val="FFFFFF"/>
              </a:solidFill>
            </a:endParaRPr>
          </a:p>
        </p:txBody>
      </p:sp>
      <p:sp>
        <p:nvSpPr>
          <p:cNvPr id="744" name="Google Shape;122;p26"/>
          <p:cNvSpPr/>
          <p:nvPr/>
        </p:nvSpPr>
        <p:spPr>
          <a:xfrm>
            <a:off x="6419355" y="1693010"/>
            <a:ext cx="879600" cy="3429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>
                <a:solidFill>
                  <a:srgbClr val="FFFFFF"/>
                </a:solidFill>
              </a:rPr>
              <a:t>Sales Teams</a:t>
            </a:r>
            <a:endParaRPr sz="900" b="0">
              <a:solidFill>
                <a:srgbClr val="FFFFFF"/>
              </a:solidFill>
            </a:endParaRPr>
          </a:p>
        </p:txBody>
      </p:sp>
      <p:sp>
        <p:nvSpPr>
          <p:cNvPr id="745" name="Google Shape;123;p26"/>
          <p:cNvSpPr/>
          <p:nvPr/>
        </p:nvSpPr>
        <p:spPr>
          <a:xfrm>
            <a:off x="5495056" y="2003904"/>
            <a:ext cx="924300" cy="342900"/>
          </a:xfrm>
          <a:prstGeom prst="roundRect">
            <a:avLst>
              <a:gd name="adj" fmla="val 16667"/>
            </a:avLst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US" sz="800">
                <a:solidFill>
                  <a:schemeClr val="bg1"/>
                </a:solidFill>
              </a:rPr>
              <a:t>Quality Control manager</a:t>
            </a:r>
            <a:endParaRPr sz="800">
              <a:solidFill>
                <a:schemeClr val="bg1"/>
              </a:solidFill>
            </a:endParaRPr>
          </a:p>
        </p:txBody>
      </p:sp>
      <p:sp>
        <p:nvSpPr>
          <p:cNvPr id="747" name="Google Shape;126;p26"/>
          <p:cNvSpPr txBox="1"/>
          <p:nvPr/>
        </p:nvSpPr>
        <p:spPr>
          <a:xfrm rot="-5400000">
            <a:off x="750138" y="2379679"/>
            <a:ext cx="8346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>
            <a:noAutofit/>
          </a:bodyPr>
          <a:lstStyle/>
          <a:p>
            <a: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itchFamily="34" charset="0"/>
              <a:buNone/>
            </a:pPr>
            <a:r>
              <a:rPr lang="en" sz="1600" b="1" i="0" u="none" strike="noStrike" cap="none">
                <a:solidFill>
                  <a:srgbClr val="6AA84F"/>
                </a:solidFill>
              </a:rPr>
              <a:t>Power</a:t>
            </a:r>
            <a:endParaRPr sz="1600" b="1" i="0" u="none" strike="noStrike" cap="none">
              <a:solidFill>
                <a:srgbClr val="6AA84F"/>
              </a:solidFill>
            </a:endParaRPr>
          </a:p>
        </p:txBody>
      </p:sp>
      <p:sp>
        <p:nvSpPr>
          <p:cNvPr id="748" name="Google Shape;127;p26"/>
          <p:cNvSpPr txBox="1"/>
          <p:nvPr/>
        </p:nvSpPr>
        <p:spPr>
          <a:xfrm>
            <a:off x="3899761" y="4258110"/>
            <a:ext cx="1007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>
            <a:no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itchFamily="34" charset="0"/>
              <a:buNone/>
            </a:pPr>
            <a:r>
              <a:rPr lang="en" sz="1500" b="1">
                <a:solidFill>
                  <a:srgbClr val="666666"/>
                </a:solidFill>
              </a:rPr>
              <a:t>med</a:t>
            </a:r>
            <a:endParaRPr sz="1500" b="1" i="0" u="none" strike="noStrike" cap="none">
              <a:solidFill>
                <a:srgbClr val="666666"/>
              </a:solidFill>
            </a:endParaRPr>
          </a:p>
        </p:txBody>
      </p:sp>
      <p:sp>
        <p:nvSpPr>
          <p:cNvPr id="749" name="Google Shape;128;p26"/>
          <p:cNvSpPr txBox="1"/>
          <p:nvPr/>
        </p:nvSpPr>
        <p:spPr>
          <a:xfrm>
            <a:off x="3967438" y="4492410"/>
            <a:ext cx="100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9900"/>
                </a:solidFill>
              </a:rPr>
              <a:t>Interest</a:t>
            </a:r>
            <a:endParaRPr b="1"/>
          </a:p>
        </p:txBody>
      </p:sp>
      <p:sp>
        <p:nvSpPr>
          <p:cNvPr id="750" name="Google Shape;129;p26"/>
          <p:cNvSpPr txBox="1"/>
          <p:nvPr/>
        </p:nvSpPr>
        <p:spPr>
          <a:xfrm>
            <a:off x="1050288" y="2176729"/>
            <a:ext cx="1007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>
            <a:no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itchFamily="34" charset="0"/>
              <a:buNone/>
            </a:pPr>
            <a:r>
              <a:rPr lang="en" sz="1500" b="1">
                <a:solidFill>
                  <a:srgbClr val="666666"/>
                </a:solidFill>
              </a:rPr>
              <a:t>med</a:t>
            </a:r>
            <a:endParaRPr sz="1500" b="1" i="0" u="none" strike="noStrike" cap="none">
              <a:solidFill>
                <a:srgbClr val="666666"/>
              </a:solidFill>
            </a:endParaRPr>
          </a:p>
        </p:txBody>
      </p:sp>
      <p:sp>
        <p:nvSpPr>
          <p:cNvPr id="751" name="Google Shape;122;p26"/>
          <p:cNvSpPr/>
          <p:nvPr/>
        </p:nvSpPr>
        <p:spPr>
          <a:xfrm>
            <a:off x="4166361" y="1693010"/>
            <a:ext cx="879600" cy="342900"/>
          </a:xfrm>
          <a:prstGeom prst="roundRect">
            <a:avLst>
              <a:gd name="adj" fmla="val 16667"/>
            </a:avLst>
          </a:prstGeom>
          <a:solidFill>
            <a:srgbClr val="1DBFCC"/>
          </a:solidFill>
          <a:ln>
            <a:noFill/>
          </a:ln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bg1"/>
                </a:solidFill>
              </a:rPr>
              <a:t>Customer Support Team</a:t>
            </a:r>
            <a:endParaRPr sz="800" b="1">
              <a:solidFill>
                <a:schemeClr val="bg1"/>
              </a:solidFill>
            </a:endParaRPr>
          </a:p>
        </p:txBody>
      </p:sp>
      <p:sp>
        <p:nvSpPr>
          <p:cNvPr id="752" name="Google Shape;123;p26"/>
          <p:cNvSpPr/>
          <p:nvPr/>
        </p:nvSpPr>
        <p:spPr>
          <a:xfrm>
            <a:off x="2167286" y="1495760"/>
            <a:ext cx="1261757" cy="394500"/>
          </a:xfrm>
          <a:prstGeom prst="roundRect">
            <a:avLst>
              <a:gd name="adj" fmla="val 1296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US" sz="1000">
                <a:solidFill>
                  <a:schemeClr val="bg1"/>
                </a:solidFill>
              </a:rPr>
              <a:t>Market Research analyst</a:t>
            </a:r>
            <a:endParaRPr sz="1000">
              <a:solidFill>
                <a:schemeClr val="bg1"/>
              </a:solidFill>
            </a:endParaRPr>
          </a:p>
        </p:txBody>
      </p:sp>
      <p:sp>
        <p:nvSpPr>
          <p:cNvPr id="753" name="Google Shape;122;p26"/>
          <p:cNvSpPr/>
          <p:nvPr/>
        </p:nvSpPr>
        <p:spPr>
          <a:xfrm>
            <a:off x="6372285" y="3806610"/>
            <a:ext cx="879600" cy="342900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FFFFFF"/>
                </a:solidFill>
              </a:rPr>
              <a:t>Accountant</a:t>
            </a:r>
            <a:endParaRPr sz="900" b="1">
              <a:solidFill>
                <a:srgbClr val="FFFFFF"/>
              </a:solidFill>
            </a:endParaRPr>
          </a:p>
        </p:txBody>
      </p:sp>
      <p:sp>
        <p:nvSpPr>
          <p:cNvPr id="754" name="Google Shape;120;p26"/>
          <p:cNvSpPr/>
          <p:nvPr/>
        </p:nvSpPr>
        <p:spPr>
          <a:xfrm>
            <a:off x="4154210" y="2296579"/>
            <a:ext cx="1007100" cy="4461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bg1"/>
                </a:solidFill>
              </a:rPr>
              <a:t>UI/UX Designer</a:t>
            </a:r>
            <a:endParaRPr sz="700" b="1">
              <a:solidFill>
                <a:schemeClr val="bg1"/>
              </a:solidFill>
            </a:endParaRPr>
          </a:p>
        </p:txBody>
      </p:sp>
      <p:sp>
        <p:nvSpPr>
          <p:cNvPr id="755" name="Google Shape;121;p26"/>
          <p:cNvSpPr/>
          <p:nvPr/>
        </p:nvSpPr>
        <p:spPr>
          <a:xfrm>
            <a:off x="6196411" y="955610"/>
            <a:ext cx="1007100" cy="446100"/>
          </a:xfrm>
          <a:prstGeom prst="roundRect">
            <a:avLst>
              <a:gd name="adj" fmla="val 19956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US" sz="800">
                <a:solidFill>
                  <a:schemeClr val="dk1"/>
                </a:solidFill>
              </a:rPr>
              <a:t>Social Media Marketing Specialists</a:t>
            </a:r>
            <a:endParaRPr sz="900" b="1">
              <a:solidFill>
                <a:srgbClr val="FFFFFF"/>
              </a:solidFill>
            </a:endParaRPr>
          </a:p>
        </p:txBody>
      </p:sp>
      <p:sp>
        <p:nvSpPr>
          <p:cNvPr id="756" name="Google Shape;121;p26"/>
          <p:cNvSpPr/>
          <p:nvPr/>
        </p:nvSpPr>
        <p:spPr>
          <a:xfrm>
            <a:off x="6244785" y="3177634"/>
            <a:ext cx="1007100" cy="446100"/>
          </a:xfrm>
          <a:prstGeom prst="roundRect">
            <a:avLst>
              <a:gd name="adj" fmla="val 19956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itchFamily="34" charset="0"/>
              <a:buNone/>
            </a:pPr>
            <a:endParaRPr lang="en-US" sz="800">
              <a:solidFill>
                <a:schemeClr val="dk1"/>
              </a:solidFill>
            </a:endParaRP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US" sz="800">
                <a:solidFill>
                  <a:schemeClr val="bg1"/>
                </a:solidFill>
              </a:rPr>
              <a:t>Customer support team</a:t>
            </a:r>
            <a:endParaRPr sz="800">
              <a:solidFill>
                <a:schemeClr val="bg1"/>
              </a:solidFill>
            </a:endParaRP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itchFamily="34" charset="0"/>
              <a:buNone/>
            </a:pPr>
            <a:endParaRPr sz="900" b="1">
              <a:solidFill>
                <a:srgbClr val="FFFFFF"/>
              </a:solidFill>
            </a:endParaRPr>
          </a:p>
        </p:txBody>
      </p:sp>
      <p:sp>
        <p:nvSpPr>
          <p:cNvPr id="757" name="Google Shape;121;p26"/>
          <p:cNvSpPr/>
          <p:nvPr/>
        </p:nvSpPr>
        <p:spPr>
          <a:xfrm>
            <a:off x="4147310" y="2954584"/>
            <a:ext cx="1007100" cy="446100"/>
          </a:xfrm>
          <a:prstGeom prst="roundRect">
            <a:avLst>
              <a:gd name="adj" fmla="val 19956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US" sz="800">
                <a:solidFill>
                  <a:schemeClr val="dk1"/>
                </a:solidFill>
              </a:rPr>
              <a:t>Delivery team</a:t>
            </a:r>
            <a:endParaRPr sz="900" b="1">
              <a:solidFill>
                <a:srgbClr val="FFFFFF"/>
              </a:solidFill>
            </a:endParaRPr>
          </a:p>
        </p:txBody>
      </p:sp>
      <p:sp>
        <p:nvSpPr>
          <p:cNvPr id="758" name="Google Shape;122;p26"/>
          <p:cNvSpPr/>
          <p:nvPr/>
        </p:nvSpPr>
        <p:spPr>
          <a:xfrm>
            <a:off x="5173933" y="3177634"/>
            <a:ext cx="1070852" cy="342900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FFFFFF"/>
                </a:solidFill>
              </a:rPr>
              <a:t>Development Team</a:t>
            </a:r>
            <a:endParaRPr sz="900" b="1">
              <a:solidFill>
                <a:srgbClr val="FFFFFF"/>
              </a:solidFill>
            </a:endParaRPr>
          </a:p>
        </p:txBody>
      </p:sp>
      <p:sp>
        <p:nvSpPr>
          <p:cNvPr id="759" name="Google Shape;122;p26"/>
          <p:cNvSpPr/>
          <p:nvPr/>
        </p:nvSpPr>
        <p:spPr>
          <a:xfrm>
            <a:off x="6196409" y="2742679"/>
            <a:ext cx="879600" cy="342900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FFFFFF"/>
                </a:solidFill>
              </a:rPr>
              <a:t>Compliance officer</a:t>
            </a:r>
            <a:endParaRPr sz="900" b="1">
              <a:solidFill>
                <a:srgbClr val="FFFFFF"/>
              </a:solidFill>
            </a:endParaRPr>
          </a:p>
        </p:txBody>
      </p:sp>
      <p:sp>
        <p:nvSpPr>
          <p:cNvPr id="760" name="Google Shape;122;p26"/>
          <p:cNvSpPr/>
          <p:nvPr/>
        </p:nvSpPr>
        <p:spPr>
          <a:xfrm>
            <a:off x="5045960" y="3806609"/>
            <a:ext cx="879600" cy="342900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FFFFFF"/>
                </a:solidFill>
              </a:rPr>
              <a:t>Investors</a:t>
            </a:r>
            <a:endParaRPr sz="9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Picture 76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74796" y="224277"/>
            <a:ext cx="5194407" cy="46949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>
            <a:spLocks noGrp="1" noEditPoints="1"/>
          </p:cNvSpPr>
          <p:nvPr>
            <p:ph type="title"/>
          </p:nvPr>
        </p:nvSpPr>
        <p:spPr>
          <a:xfrm>
            <a:off x="3404468" y="2483321"/>
            <a:ext cx="2335064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RACI Charts</a:t>
            </a:r>
            <a:endParaRPr lang="en-US" sz="1200"/>
          </a:p>
        </p:txBody>
      </p:sp>
      <p:sp>
        <p:nvSpPr>
          <p:cNvPr id="703" name="Google Shape;703;p81"/>
          <p:cNvSpPr>
            <a:spLocks noGrp="1" noEditPoints="1"/>
          </p:cNvSpPr>
          <p:nvPr>
            <p:ph type="title" idx="2"/>
          </p:nvPr>
        </p:nvSpPr>
        <p:spPr>
          <a:xfrm>
            <a:off x="3997375" y="1505021"/>
            <a:ext cx="114925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-US"/>
              <a:t>5</a:t>
            </a:r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Picture 71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557686"/>
            <a:ext cx="9144000" cy="202812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>
            <a:spLocks noGrp="1" noEditPoints="1"/>
          </p:cNvSpPr>
          <p:nvPr>
            <p:ph type="title"/>
          </p:nvPr>
        </p:nvSpPr>
        <p:spPr>
          <a:xfrm>
            <a:off x="3217143" y="2254721"/>
            <a:ext cx="2709714" cy="8767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Project Charts</a:t>
            </a:r>
            <a:endParaRPr lang="en-US" sz="1200"/>
          </a:p>
        </p:txBody>
      </p:sp>
      <p:sp>
        <p:nvSpPr>
          <p:cNvPr id="703" name="Google Shape;703;p81"/>
          <p:cNvSpPr>
            <a:spLocks noGrp="1" noEditPoints="1"/>
          </p:cNvSpPr>
          <p:nvPr>
            <p:ph type="title" idx="2"/>
          </p:nvPr>
        </p:nvSpPr>
        <p:spPr>
          <a:xfrm>
            <a:off x="3987850" y="1485971"/>
            <a:ext cx="11683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-US"/>
              <a:t>6</a:t>
            </a:r>
            <a:endParaRPr lang="e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999490" y="625220"/>
            <a:ext cx="7711440" cy="115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 Executive Summary</a:t>
            </a:r>
            <a:endParaRPr lang="en-US"/>
          </a:p>
          <a:p>
            <a:r>
              <a:rPr lang="en-US"/>
              <a:t>Brief overview of ORRA's current position.</a:t>
            </a:r>
          </a:p>
          <a:p>
            <a:r>
              <a:rPr lang="en-US"/>
              <a:t>Challenges faced with the new product line (poor marketing and low-quality products).</a:t>
            </a:r>
          </a:p>
          <a:p>
            <a:r>
              <a:rPr lang="en-US"/>
              <a:t>Aim of the project to improve product quality and marketing strategies.</a:t>
            </a:r>
          </a:p>
          <a:p>
            <a:endParaRPr lang="en-US"/>
          </a:p>
        </p:txBody>
      </p:sp>
      <p:sp>
        <p:nvSpPr>
          <p:cNvPr id="705" name="TextBox 704"/>
          <p:cNvSpPr txBox="1"/>
          <p:nvPr/>
        </p:nvSpPr>
        <p:spPr>
          <a:xfrm>
            <a:off x="999490" y="1840609"/>
            <a:ext cx="7254240" cy="94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 Project Goal</a:t>
            </a:r>
            <a:r>
              <a:rPr lang="en-US"/>
              <a:t>:</a:t>
            </a:r>
          </a:p>
          <a:p>
            <a:r>
              <a:rPr lang="en-US"/>
              <a:t>Increase sales and improve customer experience.</a:t>
            </a:r>
          </a:p>
          <a:p>
            <a:r>
              <a:rPr lang="en-US"/>
              <a:t>Enhance product quality and launch effective marketing campaigns.</a:t>
            </a:r>
          </a:p>
          <a:p>
            <a:endParaRPr lang="en-US"/>
          </a:p>
        </p:txBody>
      </p:sp>
      <p:sp>
        <p:nvSpPr>
          <p:cNvPr id="706" name="TextBox 705"/>
          <p:cNvSpPr txBox="1"/>
          <p:nvPr/>
        </p:nvSpPr>
        <p:spPr>
          <a:xfrm>
            <a:off x="1426210" y="2684906"/>
            <a:ext cx="6400800" cy="1368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Scope and Execution</a:t>
            </a:r>
          </a:p>
          <a:p>
            <a:r>
              <a:rPr lang="en-US"/>
              <a:t>In-Scope:</a:t>
            </a:r>
          </a:p>
          <a:p>
            <a:r>
              <a:rPr lang="en-US"/>
              <a:t>Product quality improvements, marketing strategy, customer engagement, logistics, website optimization.</a:t>
            </a:r>
          </a:p>
          <a:p>
            <a:r>
              <a:rPr lang="en-US"/>
              <a:t>Out-of-Scope:</a:t>
            </a:r>
          </a:p>
          <a:p>
            <a:r>
              <a:rPr lang="en-US"/>
              <a:t>Expansion into international markets, launching a new unrelated product line.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234440" y="562863"/>
            <a:ext cx="7696200" cy="200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Deliverables</a:t>
            </a:r>
          </a:p>
          <a:p>
            <a:r>
              <a:rPr lang="en-US"/>
              <a:t>Improved skincare product quality</a:t>
            </a:r>
          </a:p>
          <a:p>
            <a:r>
              <a:rPr lang="en-US"/>
              <a:t>Targeted marketing campaign</a:t>
            </a:r>
          </a:p>
          <a:p>
            <a:r>
              <a:rPr lang="en-US"/>
              <a:t>Redesigned branding and packaging</a:t>
            </a:r>
          </a:p>
          <a:p>
            <a:r>
              <a:rPr lang="en-US"/>
              <a:t>New social media content and website optimization</a:t>
            </a:r>
          </a:p>
          <a:p>
            <a:r>
              <a:rPr lang="en-US"/>
              <a:t>Customer feedback loop</a:t>
            </a:r>
          </a:p>
          <a:p>
            <a:r>
              <a:rPr lang="en-US"/>
              <a:t>Quality control processes</a:t>
            </a:r>
          </a:p>
          <a:p>
            <a:r>
              <a:rPr lang="en-US"/>
              <a:t>Logistics strategy for delivery</a:t>
            </a:r>
          </a:p>
          <a:p>
            <a:r>
              <a:rPr lang="en-US"/>
              <a:t>Sales performance monitoring</a:t>
            </a:r>
          </a:p>
        </p:txBody>
      </p:sp>
      <p:sp>
        <p:nvSpPr>
          <p:cNvPr id="706" name="TextBox 705"/>
          <p:cNvSpPr txBox="1"/>
          <p:nvPr/>
        </p:nvSpPr>
        <p:spPr>
          <a:xfrm>
            <a:off x="1511300" y="2711577"/>
            <a:ext cx="6400800" cy="94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Measuring Success:</a:t>
            </a:r>
          </a:p>
          <a:p>
            <a:r>
              <a:rPr lang="en-US"/>
              <a:t>Criteria for success (sales growth, customer satisfaction, market reach, website traffic, engagement rate).</a:t>
            </a:r>
          </a:p>
          <a:p>
            <a:r>
              <a:rPr lang="en-US"/>
              <a:t>ROI expectations.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>
            <a:spLocks noGrp="1" noEditPoints="1"/>
          </p:cNvSpPr>
          <p:nvPr>
            <p:ph type="title"/>
          </p:nvPr>
        </p:nvSpPr>
        <p:spPr>
          <a:xfrm>
            <a:off x="1239118" y="2464271"/>
            <a:ext cx="6665764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WBS - Work Break Down Structure</a:t>
            </a:r>
            <a:endParaRPr lang="en-US" sz="1200"/>
          </a:p>
        </p:txBody>
      </p:sp>
      <p:sp>
        <p:nvSpPr>
          <p:cNvPr id="703" name="Google Shape;703;p81"/>
          <p:cNvSpPr>
            <a:spLocks noGrp="1" noEditPoints="1"/>
          </p:cNvSpPr>
          <p:nvPr>
            <p:ph type="title" idx="2"/>
          </p:nvPr>
        </p:nvSpPr>
        <p:spPr>
          <a:xfrm>
            <a:off x="3746550" y="1485971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-US"/>
              <a:t>6</a:t>
            </a:r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>
            <a:spLocks noGrp="1" noEditPoints="1"/>
          </p:cNvSpPr>
          <p:nvPr>
            <p:ph type="title"/>
          </p:nvPr>
        </p:nvSpPr>
        <p:spPr>
          <a:xfrm>
            <a:off x="1775785" y="2571750"/>
            <a:ext cx="5592430" cy="8184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statement</a:t>
            </a:r>
          </a:p>
        </p:txBody>
      </p:sp>
      <p:sp>
        <p:nvSpPr>
          <p:cNvPr id="573" name="Google Shape;573;p69"/>
          <p:cNvSpPr>
            <a:spLocks noGrp="1" noEditPoints="1"/>
          </p:cNvSpPr>
          <p:nvPr>
            <p:ph type="title" idx="2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158240" y="1117726"/>
            <a:ext cx="7696200" cy="243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705" name="Picture 7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57307" y="543165"/>
            <a:ext cx="8429385" cy="405717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>
            <a:spLocks noGrp="1" noEditPoints="1"/>
          </p:cNvSpPr>
          <p:nvPr>
            <p:ph type="title"/>
          </p:nvPr>
        </p:nvSpPr>
        <p:spPr>
          <a:xfrm>
            <a:off x="3436218" y="2464271"/>
            <a:ext cx="2271564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Gantt Chart</a:t>
            </a:r>
            <a:endParaRPr lang="en-US" sz="1200"/>
          </a:p>
        </p:txBody>
      </p:sp>
      <p:sp>
        <p:nvSpPr>
          <p:cNvPr id="703" name="Google Shape;703;p81"/>
          <p:cNvSpPr>
            <a:spLocks noGrp="1" noEditPoints="1"/>
          </p:cNvSpPr>
          <p:nvPr>
            <p:ph type="title" idx="2"/>
          </p:nvPr>
        </p:nvSpPr>
        <p:spPr>
          <a:xfrm>
            <a:off x="3991025" y="1485971"/>
            <a:ext cx="116195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-US"/>
              <a:t>7</a:t>
            </a:r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158240" y="1117726"/>
            <a:ext cx="7696200" cy="243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707" name="Picture 70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268730"/>
            <a:ext cx="9144000" cy="26060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>
            <a:spLocks noGrp="1" noEditPoints="1"/>
          </p:cNvSpPr>
          <p:nvPr>
            <p:ph type="title"/>
          </p:nvPr>
        </p:nvSpPr>
        <p:spPr>
          <a:xfrm>
            <a:off x="3344143" y="2464271"/>
            <a:ext cx="2455714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Budget Plan</a:t>
            </a:r>
            <a:endParaRPr lang="en-US" sz="1200"/>
          </a:p>
        </p:txBody>
      </p:sp>
      <p:sp>
        <p:nvSpPr>
          <p:cNvPr id="703" name="Google Shape;703;p81"/>
          <p:cNvSpPr>
            <a:spLocks noGrp="1" noEditPoints="1"/>
          </p:cNvSpPr>
          <p:nvPr>
            <p:ph type="title" idx="2"/>
          </p:nvPr>
        </p:nvSpPr>
        <p:spPr>
          <a:xfrm>
            <a:off x="3981500" y="1485971"/>
            <a:ext cx="11810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-US"/>
              <a:t>8</a:t>
            </a:r>
            <a:endParaRPr lang="e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158240" y="1117726"/>
            <a:ext cx="7696200" cy="243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706" name="Picture 7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436022"/>
            <a:ext cx="9144000" cy="445476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>
            <a:spLocks noGrp="1" noEditPoints="1"/>
          </p:cNvSpPr>
          <p:nvPr>
            <p:ph type="title"/>
          </p:nvPr>
        </p:nvSpPr>
        <p:spPr>
          <a:xfrm>
            <a:off x="2429743" y="2464271"/>
            <a:ext cx="4284514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Risk Management Plan</a:t>
            </a:r>
            <a:endParaRPr lang="en-US" sz="1200"/>
          </a:p>
        </p:txBody>
      </p:sp>
      <p:sp>
        <p:nvSpPr>
          <p:cNvPr id="703" name="Google Shape;703;p81"/>
          <p:cNvSpPr>
            <a:spLocks noGrp="1" noEditPoints="1"/>
          </p:cNvSpPr>
          <p:nvPr>
            <p:ph type="title" idx="2"/>
          </p:nvPr>
        </p:nvSpPr>
        <p:spPr>
          <a:xfrm>
            <a:off x="3746550" y="1485971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-US"/>
              <a:t>9</a:t>
            </a:r>
            <a:endParaRPr lang="e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64640" y="562863"/>
            <a:ext cx="7696200" cy="200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Product Quality Issues</a:t>
            </a:r>
            <a:endParaRPr lang="en-US"/>
          </a:p>
          <a:p>
            <a:r>
              <a:rPr lang="en-US"/>
              <a:t>Scenario: Poor raw materials lead to subpar skincare products, resulting in higher return rates and customer dissatisfaction.</a:t>
            </a:r>
          </a:p>
          <a:p>
            <a:r>
              <a:rPr lang="en-US"/>
              <a:t>Risk Level: High</a:t>
            </a:r>
          </a:p>
          <a:p>
            <a:r>
              <a:rPr lang="en-US"/>
              <a:t>Mitigation Plan:</a:t>
            </a:r>
          </a:p>
          <a:p>
            <a:r>
              <a:rPr lang="en-US"/>
              <a:t>Implement strict quality control.</a:t>
            </a:r>
          </a:p>
          <a:p>
            <a:r>
              <a:rPr lang="en-US"/>
              <a:t>Switch raw material vendors.</a:t>
            </a:r>
          </a:p>
          <a:p>
            <a:r>
              <a:rPr lang="en-US"/>
              <a:t>Test products before launch.</a:t>
            </a:r>
          </a:p>
          <a:p>
            <a:endParaRPr lang="en-US"/>
          </a:p>
        </p:txBody>
      </p:sp>
      <p:sp>
        <p:nvSpPr>
          <p:cNvPr id="707" name="TextBox 706"/>
          <p:cNvSpPr txBox="1"/>
          <p:nvPr/>
        </p:nvSpPr>
        <p:spPr>
          <a:xfrm>
            <a:off x="1564640" y="2358390"/>
            <a:ext cx="6400800" cy="200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Ineffective Marketing Campaign</a:t>
            </a:r>
            <a:endParaRPr lang="en-US"/>
          </a:p>
          <a:p>
            <a:r>
              <a:rPr lang="en-US"/>
              <a:t>Scenario: Marketing campaigns fail to reach the target audience, resulting in poor sales and visibility.</a:t>
            </a:r>
          </a:p>
          <a:p>
            <a:r>
              <a:rPr lang="en-US"/>
              <a:t>Risk Level: High</a:t>
            </a:r>
          </a:p>
          <a:p>
            <a:r>
              <a:rPr lang="en-US"/>
              <a:t>Mitigation Plan:</a:t>
            </a:r>
          </a:p>
          <a:p>
            <a:r>
              <a:rPr lang="en-US"/>
              <a:t>Refine the target audience through market research.</a:t>
            </a:r>
          </a:p>
          <a:p>
            <a:r>
              <a:rPr lang="en-US"/>
              <a:t>Diversify marketing channels (social media, influencers, paid ads).</a:t>
            </a:r>
          </a:p>
          <a:p>
            <a:r>
              <a:rPr lang="en-US"/>
              <a:t>Monitor and optimize campaigns based on performance.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348740" y="710310"/>
            <a:ext cx="7696200" cy="1582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Delays in Product Launch</a:t>
            </a:r>
          </a:p>
          <a:p>
            <a:r>
              <a:rPr lang="en-US"/>
              <a:t>Scenario: Delays in packaging or production affect the product launch timeline.</a:t>
            </a:r>
          </a:p>
          <a:p>
            <a:r>
              <a:rPr lang="en-US"/>
              <a:t>Risk Level: Medium</a:t>
            </a:r>
          </a:p>
          <a:p>
            <a:r>
              <a:rPr lang="en-US"/>
              <a:t>Mitigation Plan:</a:t>
            </a:r>
          </a:p>
          <a:p>
            <a:r>
              <a:rPr lang="en-US"/>
              <a:t>Create a detailed project timeline and monitor milestones.</a:t>
            </a:r>
          </a:p>
          <a:p>
            <a:r>
              <a:rPr lang="en-US"/>
              <a:t>Ensure suppliers and designers adhere to deadlines.</a:t>
            </a:r>
          </a:p>
          <a:p>
            <a:endParaRPr lang="en-US"/>
          </a:p>
        </p:txBody>
      </p:sp>
      <p:sp>
        <p:nvSpPr>
          <p:cNvPr id="707" name="TextBox 706"/>
          <p:cNvSpPr txBox="1"/>
          <p:nvPr/>
        </p:nvSpPr>
        <p:spPr>
          <a:xfrm>
            <a:off x="1460500" y="2292477"/>
            <a:ext cx="6400800" cy="179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  <a:r>
              <a:rPr lang="en-US" b="1"/>
              <a:t>Budget Overruns</a:t>
            </a:r>
          </a:p>
          <a:p>
            <a:r>
              <a:rPr lang="en-US"/>
              <a:t>Scenario: Costs exceed the planned budget, particularly in marketing or logistics, reducing profitability.</a:t>
            </a:r>
          </a:p>
          <a:p>
            <a:r>
              <a:rPr lang="en-US"/>
              <a:t>Risk Level: Low</a:t>
            </a:r>
          </a:p>
          <a:p>
            <a:r>
              <a:rPr lang="en-US"/>
              <a:t>Mitigation Plan:</a:t>
            </a:r>
          </a:p>
          <a:p>
            <a:r>
              <a:rPr lang="en-US"/>
              <a:t>Maintain a detailed budget with contingency funds.</a:t>
            </a:r>
          </a:p>
          <a:p>
            <a:r>
              <a:rPr lang="en-US"/>
              <a:t>Track expenses regularly and adjust allocations.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653540" y="865123"/>
            <a:ext cx="7696200" cy="200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Low Customer Engagement</a:t>
            </a:r>
          </a:p>
          <a:p>
            <a:r>
              <a:rPr lang="en-US"/>
              <a:t>Scenario: Customers do not engage with social media content or marketing efforts, reducing brand awareness.</a:t>
            </a:r>
          </a:p>
          <a:p>
            <a:r>
              <a:rPr lang="en-US"/>
              <a:t>Risk Level: Medium</a:t>
            </a:r>
          </a:p>
          <a:p>
            <a:r>
              <a:rPr lang="en-US"/>
              <a:t>Mitigation Plan:</a:t>
            </a:r>
          </a:p>
          <a:p>
            <a:r>
              <a:rPr lang="en-US"/>
              <a:t>Use interactive content like polls and videos.</a:t>
            </a:r>
          </a:p>
          <a:p>
            <a:r>
              <a:rPr lang="en-US"/>
              <a:t>Collaborate with influencers to reach a larger audience.</a:t>
            </a:r>
          </a:p>
          <a:p>
            <a:r>
              <a:rPr lang="en-US"/>
              <a:t>Implement a feedback loop to improve engagement.</a:t>
            </a:r>
          </a:p>
          <a:p>
            <a:endParaRPr lang="en-US"/>
          </a:p>
        </p:txBody>
      </p:sp>
      <p:sp>
        <p:nvSpPr>
          <p:cNvPr id="707" name="TextBox 706"/>
          <p:cNvSpPr txBox="1"/>
          <p:nvPr/>
        </p:nvSpPr>
        <p:spPr>
          <a:xfrm>
            <a:off x="1653540" y="2874010"/>
            <a:ext cx="6400800" cy="94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Monitoring and Continuous Risk Management</a:t>
            </a:r>
          </a:p>
          <a:p>
            <a:r>
              <a:rPr lang="en-US"/>
              <a:t>Continuous monitoring of risk throughout the project lifecycle.</a:t>
            </a:r>
          </a:p>
          <a:p>
            <a:r>
              <a:rPr lang="en-US"/>
              <a:t>Regular risk assessments and updates to mitigation strategies.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>
            <a:spLocks noGrp="1" noEditPoints="1"/>
          </p:cNvSpPr>
          <p:nvPr>
            <p:ph type="title"/>
          </p:nvPr>
        </p:nvSpPr>
        <p:spPr>
          <a:xfrm>
            <a:off x="2604368" y="2464271"/>
            <a:ext cx="3935264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Communication Plan</a:t>
            </a:r>
            <a:endParaRPr lang="en-US" sz="1200"/>
          </a:p>
        </p:txBody>
      </p:sp>
      <p:sp>
        <p:nvSpPr>
          <p:cNvPr id="703" name="Google Shape;703;p81"/>
          <p:cNvSpPr>
            <a:spLocks noGrp="1" noEditPoints="1"/>
          </p:cNvSpPr>
          <p:nvPr>
            <p:ph type="title" idx="2"/>
          </p:nvPr>
        </p:nvSpPr>
        <p:spPr>
          <a:xfrm>
            <a:off x="3975150" y="1485971"/>
            <a:ext cx="119370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</a:t>
            </a:r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TextBox 662"/>
          <p:cNvSpPr txBox="1"/>
          <p:nvPr/>
        </p:nvSpPr>
        <p:spPr>
          <a:xfrm>
            <a:off x="1371600" y="1260113"/>
            <a:ext cx="6400800" cy="243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ORRA is a local online brand that has been operating for two years, selling basic clothing items such as shirts and pants.</a:t>
            </a:r>
          </a:p>
          <a:p>
            <a:r>
              <a:rPr lang="en-US"/>
              <a:t>Recently, ORRA expanded its offerings to include sportswear, shorts, pajamas, and skincare products.</a:t>
            </a:r>
          </a:p>
          <a:p>
            <a:endParaRPr lang="en-US"/>
          </a:p>
          <a:p>
            <a:r>
              <a:rPr lang="en-US"/>
              <a:t>Current Challenge:The new line has struggled to generate sales </a:t>
            </a:r>
          </a:p>
          <a:p>
            <a:endParaRPr lang="en-US"/>
          </a:p>
          <a:p>
            <a:r>
              <a:rPr lang="en-US"/>
              <a:t>Target Audience</a:t>
            </a:r>
          </a:p>
          <a:p>
            <a:r>
              <a:rPr lang="en-US"/>
              <a:t>Demographic Focus: Young professionals and active individuals.</a:t>
            </a:r>
          </a:p>
          <a:p>
            <a:r>
              <a:rPr lang="en-US"/>
              <a:t>Market Need: Affordable, stylish sportswear and effective skincare solutions.</a:t>
            </a:r>
          </a:p>
          <a:p>
            <a:endParaRPr lang="en-US"/>
          </a:p>
        </p:txBody>
      </p:sp>
      <p:sp>
        <p:nvSpPr>
          <p:cNvPr id="664" name="TextBox 663"/>
          <p:cNvSpPr txBox="1"/>
          <p:nvPr/>
        </p:nvSpPr>
        <p:spPr>
          <a:xfrm>
            <a:off x="1371600" y="807701"/>
            <a:ext cx="6400800" cy="45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Situation Statements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Picture 70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909205"/>
            <a:ext cx="9144000" cy="332509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00"/>
          <p:cNvSpPr>
            <a:spLocks noGrp="1" noEditPoints="1"/>
          </p:cNvSpPr>
          <p:nvPr>
            <p:ph type="title"/>
          </p:nvPr>
        </p:nvSpPr>
        <p:spPr>
          <a:xfrm>
            <a:off x="1618350" y="1657800"/>
            <a:ext cx="5907300" cy="1827900"/>
          </a:xfrm>
          <a:prstGeom prst="rect">
            <a:avLst/>
          </a:prstGeom>
        </p:spPr>
        <p:txBody>
          <a:bodyPr spcFirstLastPara="1"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indefinite">
                  <p:tgtEl>
                    <p:sldTgt/>
                  </p:tgtEl>
                </p:cond>
              </p:prevCondLst>
              <p:nextCondLst>
                <p:cond evt="onNext" delay="indefinite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TextBox 662"/>
          <p:cNvSpPr txBox="1"/>
          <p:nvPr/>
        </p:nvSpPr>
        <p:spPr>
          <a:xfrm>
            <a:off x="1371600" y="2006872"/>
            <a:ext cx="6400800" cy="1582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Poor Sales: Failure to meet sales targets for the new product line.</a:t>
            </a:r>
          </a:p>
          <a:p>
            <a:endParaRPr lang="en-US"/>
          </a:p>
          <a:p>
            <a:r>
              <a:rPr lang="en-US"/>
              <a:t>- Low-Quality Skincare Products: Customer dissatisfaction due to inconsistent product quality.</a:t>
            </a:r>
          </a:p>
          <a:p>
            <a:endParaRPr lang="en-US"/>
          </a:p>
          <a:p>
            <a:r>
              <a:rPr lang="en-US"/>
              <a:t>- Inability to Attract New Customers: Ineffective marketing strategies have weakened customer acquisition and brand awareness.</a:t>
            </a:r>
          </a:p>
        </p:txBody>
      </p:sp>
      <p:sp>
        <p:nvSpPr>
          <p:cNvPr id="664" name="TextBox 663"/>
          <p:cNvSpPr txBox="1"/>
          <p:nvPr/>
        </p:nvSpPr>
        <p:spPr>
          <a:xfrm>
            <a:off x="1371600" y="1554460"/>
            <a:ext cx="6400800" cy="45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Needs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TextBox 662"/>
          <p:cNvSpPr txBox="1"/>
          <p:nvPr/>
        </p:nvSpPr>
        <p:spPr>
          <a:xfrm>
            <a:off x="1371600" y="1793513"/>
            <a:ext cx="6400800" cy="2008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Enhanced Customer Experience: By improving the quality of skincare and expanding the clothing line, ORRA will provide high-quality, affordable products that meet daily needs.</a:t>
            </a:r>
          </a:p>
          <a:p>
            <a:endParaRPr lang="en-US"/>
          </a:p>
          <a:p>
            <a:r>
              <a:rPr lang="en-US"/>
              <a:t>- Customer Loyalty &amp; Satisfaction: Offering quality products at reasonable prices will drive loyalty and satisfaction, creating repeat customers.</a:t>
            </a:r>
          </a:p>
          <a:p>
            <a:endParaRPr lang="en-US"/>
          </a:p>
          <a:p>
            <a:r>
              <a:rPr lang="en-US"/>
              <a:t>- Broader Product Selection: Customers will benefit from a wider range of products, making ORRA a one-stop shop for essentials.</a:t>
            </a:r>
          </a:p>
        </p:txBody>
      </p:sp>
      <p:sp>
        <p:nvSpPr>
          <p:cNvPr id="664" name="TextBox 663"/>
          <p:cNvSpPr txBox="1"/>
          <p:nvPr/>
        </p:nvSpPr>
        <p:spPr>
          <a:xfrm>
            <a:off x="1371600" y="1341101"/>
            <a:ext cx="6400800" cy="45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Impacts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TextBox 662"/>
          <p:cNvSpPr txBox="1"/>
          <p:nvPr/>
        </p:nvSpPr>
        <p:spPr>
          <a:xfrm>
            <a:off x="1371600" y="1793513"/>
            <a:ext cx="6400800" cy="179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Increased Sales &amp; Profit: Stronger marketing and better products will boost sales, leading to higher profitability.</a:t>
            </a:r>
          </a:p>
          <a:p>
            <a:endParaRPr lang="en-US"/>
          </a:p>
          <a:p>
            <a:r>
              <a:rPr lang="en-US"/>
              <a:t>- Market Competitiveness: Improved profitability will allow ORRA to compete effectively with other brands.</a:t>
            </a:r>
          </a:p>
          <a:p>
            <a:endParaRPr lang="en-US"/>
          </a:p>
          <a:p>
            <a:r>
              <a:rPr lang="en-US"/>
              <a:t>- Brand Growth: As sales increase, ORRA will be able to expand further, both in product lines and market reach.</a:t>
            </a:r>
          </a:p>
        </p:txBody>
      </p:sp>
      <p:sp>
        <p:nvSpPr>
          <p:cNvPr id="664" name="TextBox 663"/>
          <p:cNvSpPr txBox="1"/>
          <p:nvPr/>
        </p:nvSpPr>
        <p:spPr>
          <a:xfrm>
            <a:off x="1371600" y="1341101"/>
            <a:ext cx="6400800" cy="45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Effect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>
            <a:spLocks noGrp="1" noEditPoints="1"/>
          </p:cNvSpPr>
          <p:nvPr>
            <p:ph type="title"/>
          </p:nvPr>
        </p:nvSpPr>
        <p:spPr>
          <a:xfrm>
            <a:off x="1134344" y="2335996"/>
            <a:ext cx="6875313" cy="1293853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 &amp; fishbone diagram</a:t>
            </a:r>
          </a:p>
        </p:txBody>
      </p:sp>
      <p:sp>
        <p:nvSpPr>
          <p:cNvPr id="703" name="Google Shape;703;p81"/>
          <p:cNvSpPr>
            <a:spLocks noGrp="1" noEditPoints="1"/>
          </p:cNvSpPr>
          <p:nvPr>
            <p:ph type="title" idx="2"/>
          </p:nvPr>
        </p:nvSpPr>
        <p:spPr>
          <a:xfrm>
            <a:off x="3991025" y="1513651"/>
            <a:ext cx="1161950" cy="978300"/>
          </a:xfrm>
          <a:prstGeom prst="rect">
            <a:avLst/>
          </a:prstGeom>
        </p:spPr>
        <p:txBody>
          <a:bodyPr spcFirstLastPara="1"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729905" y="720406"/>
            <a:ext cx="6400800" cy="179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Established Brand Presence: Two years in the market with a loyal customer base for basic clothing.</a:t>
            </a:r>
          </a:p>
          <a:p>
            <a:endParaRPr lang="en-US"/>
          </a:p>
          <a:p>
            <a:r>
              <a:rPr lang="en-US"/>
              <a:t>- Diverse Product Line:  Expansion into sportswear and skincare, catering to various customer needs.</a:t>
            </a:r>
          </a:p>
          <a:p>
            <a:endParaRPr lang="en-US"/>
          </a:p>
          <a:p>
            <a:r>
              <a:rPr lang="en-US"/>
              <a:t>- Online Accessibility: Ability to reach customers through an online platform.</a:t>
            </a:r>
          </a:p>
          <a:p>
            <a:r>
              <a:rPr lang="en-US"/>
              <a:t>Strengths</a:t>
            </a:r>
          </a:p>
        </p:txBody>
      </p:sp>
      <p:sp>
        <p:nvSpPr>
          <p:cNvPr id="705" name="TextBox 663"/>
          <p:cNvSpPr txBox="1"/>
          <p:nvPr/>
        </p:nvSpPr>
        <p:spPr>
          <a:xfrm>
            <a:off x="1643912" y="267994"/>
            <a:ext cx="6400800" cy="45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Strengths</a:t>
            </a:r>
          </a:p>
        </p:txBody>
      </p:sp>
      <p:sp>
        <p:nvSpPr>
          <p:cNvPr id="706" name="TextBox 703"/>
          <p:cNvSpPr txBox="1"/>
          <p:nvPr/>
        </p:nvSpPr>
        <p:spPr>
          <a:xfrm>
            <a:off x="1772902" y="3024162"/>
            <a:ext cx="6400800" cy="179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Poor Marketing Strategy: Lack of effective promotional efforts for the new product line.</a:t>
            </a:r>
          </a:p>
          <a:p>
            <a:endParaRPr lang="en-US"/>
          </a:p>
          <a:p>
            <a:r>
              <a:rPr lang="en-US"/>
              <a:t>- Low Product Quality: Subpar quality of skincare products affecting customer satisfaction.</a:t>
            </a:r>
          </a:p>
          <a:p>
            <a:endParaRPr lang="en-US"/>
          </a:p>
          <a:p>
            <a:r>
              <a:rPr lang="en-US"/>
              <a:t>- Limited Brand Awareness for New Line: New products are not well-known among potential customers.</a:t>
            </a:r>
          </a:p>
        </p:txBody>
      </p:sp>
      <p:sp>
        <p:nvSpPr>
          <p:cNvPr id="707" name="TextBox 663"/>
          <p:cNvSpPr txBox="1"/>
          <p:nvPr/>
        </p:nvSpPr>
        <p:spPr>
          <a:xfrm>
            <a:off x="1686909" y="2571750"/>
            <a:ext cx="6400800" cy="45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Weaknesses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Noha Ibrahem</cp:lastModifiedBy>
  <dcterms:modified xsi:type="dcterms:W3CDTF">2024-11-23T13:14:06Z</dcterms:modified>
</cp:coreProperties>
</file>